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56" r:id="rId3"/>
    <p:sldId id="257" r:id="rId4"/>
    <p:sldId id="258" r:id="rId5"/>
    <p:sldId id="262" r:id="rId6"/>
    <p:sldId id="260" r:id="rId7"/>
    <p:sldId id="259" r:id="rId8"/>
    <p:sldId id="267" r:id="rId9"/>
    <p:sldId id="261" r:id="rId10"/>
    <p:sldId id="264" r:id="rId11"/>
    <p:sldId id="265" r:id="rId12"/>
    <p:sldId id="263" r:id="rId13"/>
    <p:sldId id="268" r:id="rId14"/>
    <p:sldId id="269" r:id="rId15"/>
    <p:sldId id="266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>
        <p:scale>
          <a:sx n="33" d="100"/>
          <a:sy n="33" d="100"/>
        </p:scale>
        <p:origin x="1722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plotArea>
      <cx:plotAreaRegion>
        <cx:series layoutId="waterfall" uniqueId="{597F3687-C6E6-4D50-ADA6-D15584717732}">
          <cx:tx>
            <cx:txData>
              <cx:f>Sheet1!$B$1</cx:f>
              <cx:v>Series1</cx:v>
            </cx:txData>
          </cx:tx>
          <cx:dataPt idx="0">
            <cx:spPr>
              <a:solidFill>
                <a:srgbClr val="2FC9FF"/>
              </a:solidFill>
            </cx:spPr>
          </cx:dataPt>
          <cx:dataPt idx="4">
            <cx:spPr>
              <a:solidFill>
                <a:srgbClr val="2FC9FF"/>
              </a:solidFill>
            </cx:spPr>
          </cx:dataPt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  <cx:legend pos="t" align="ctr" overlay="0"/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85131-0458-4986-98C9-9B11F9D93DE4}" type="datetimeFigureOut">
              <a:rPr lang="en-US" smtClean="0">
                <a:latin typeface="Poppins" panose="00000500000000000000" pitchFamily="2" charset="0"/>
              </a:rPr>
              <a:t>11/25/2020</a:t>
            </a:fld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4177C-15B4-437A-A23F-4D12BF2883F8}" type="slidenum">
              <a:rPr lang="en-US" smtClean="0">
                <a:latin typeface="Poppins" panose="00000500000000000000" pitchFamily="2" charset="0"/>
              </a:rPr>
              <a:t>‹#›</a:t>
            </a:fld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35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Poppins" panose="00000500000000000000" pitchFamily="2" charset="0"/>
              </a:defRPr>
            </a:lvl1pPr>
          </a:lstStyle>
          <a:p>
            <a:fld id="{DAD5891E-9138-4B99-8930-02970F971A79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Poppins" panose="00000500000000000000" pitchFamily="2" charset="0"/>
              </a:defRPr>
            </a:lvl1pPr>
          </a:lstStyle>
          <a:p>
            <a:fld id="{179D5705-4C34-448B-B1CE-97235275D9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341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5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custGeom>
            <a:avLst/>
            <a:gdLst>
              <a:gd name="connsiteX0" fmla="*/ 0 w 3852270"/>
              <a:gd name="connsiteY0" fmla="*/ 0 h 3852269"/>
              <a:gd name="connsiteX1" fmla="*/ 3852270 w 3852270"/>
              <a:gd name="connsiteY1" fmla="*/ 0 h 3852269"/>
              <a:gd name="connsiteX2" fmla="*/ 3852270 w 3852270"/>
              <a:gd name="connsiteY2" fmla="*/ 3852269 h 3852269"/>
              <a:gd name="connsiteX3" fmla="*/ 0 w 3852270"/>
              <a:gd name="connsiteY3" fmla="*/ 3852269 h 385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2270" h="3852269">
                <a:moveTo>
                  <a:pt x="0" y="0"/>
                </a:moveTo>
                <a:lnTo>
                  <a:pt x="3852270" y="0"/>
                </a:lnTo>
                <a:lnTo>
                  <a:pt x="3852270" y="3852269"/>
                </a:lnTo>
                <a:lnTo>
                  <a:pt x="0" y="38522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7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689824" y="1605172"/>
            <a:ext cx="2616850" cy="2376451"/>
          </a:xfrm>
          <a:custGeom>
            <a:avLst/>
            <a:gdLst>
              <a:gd name="connsiteX0" fmla="*/ 0 w 2616850"/>
              <a:gd name="connsiteY0" fmla="*/ 0 h 2376451"/>
              <a:gd name="connsiteX1" fmla="*/ 2616850 w 2616850"/>
              <a:gd name="connsiteY1" fmla="*/ 0 h 2376451"/>
              <a:gd name="connsiteX2" fmla="*/ 2616850 w 2616850"/>
              <a:gd name="connsiteY2" fmla="*/ 2376451 h 2376451"/>
              <a:gd name="connsiteX3" fmla="*/ 0 w 2616850"/>
              <a:gd name="connsiteY3" fmla="*/ 2376451 h 23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850" h="2376451">
                <a:moveTo>
                  <a:pt x="0" y="0"/>
                </a:moveTo>
                <a:lnTo>
                  <a:pt x="2616850" y="0"/>
                </a:lnTo>
                <a:lnTo>
                  <a:pt x="2616850" y="2376451"/>
                </a:lnTo>
                <a:lnTo>
                  <a:pt x="0" y="23764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7537231" y="1605172"/>
            <a:ext cx="2616850" cy="2376451"/>
          </a:xfrm>
          <a:custGeom>
            <a:avLst/>
            <a:gdLst>
              <a:gd name="connsiteX0" fmla="*/ 0 w 2616850"/>
              <a:gd name="connsiteY0" fmla="*/ 0 h 2376451"/>
              <a:gd name="connsiteX1" fmla="*/ 2616850 w 2616850"/>
              <a:gd name="connsiteY1" fmla="*/ 0 h 2376451"/>
              <a:gd name="connsiteX2" fmla="*/ 2616850 w 2616850"/>
              <a:gd name="connsiteY2" fmla="*/ 2376451 h 2376451"/>
              <a:gd name="connsiteX3" fmla="*/ 0 w 2616850"/>
              <a:gd name="connsiteY3" fmla="*/ 2376451 h 23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850" h="2376451">
                <a:moveTo>
                  <a:pt x="0" y="0"/>
                </a:moveTo>
                <a:lnTo>
                  <a:pt x="2616850" y="0"/>
                </a:lnTo>
                <a:lnTo>
                  <a:pt x="2616850" y="2376451"/>
                </a:lnTo>
                <a:lnTo>
                  <a:pt x="0" y="23764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846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704388" y="1225755"/>
            <a:ext cx="4406488" cy="4406488"/>
          </a:xfrm>
          <a:custGeom>
            <a:avLst/>
            <a:gdLst>
              <a:gd name="connsiteX0" fmla="*/ 2203244 w 4406488"/>
              <a:gd name="connsiteY0" fmla="*/ 0 h 4406488"/>
              <a:gd name="connsiteX1" fmla="*/ 4406488 w 4406488"/>
              <a:gd name="connsiteY1" fmla="*/ 2203244 h 4406488"/>
              <a:gd name="connsiteX2" fmla="*/ 2203244 w 4406488"/>
              <a:gd name="connsiteY2" fmla="*/ 4406488 h 4406488"/>
              <a:gd name="connsiteX3" fmla="*/ 0 w 4406488"/>
              <a:gd name="connsiteY3" fmla="*/ 2203244 h 4406488"/>
              <a:gd name="connsiteX4" fmla="*/ 2203244 w 4406488"/>
              <a:gd name="connsiteY4" fmla="*/ 0 h 44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488" h="4406488">
                <a:moveTo>
                  <a:pt x="2203244" y="0"/>
                </a:moveTo>
                <a:cubicBezTo>
                  <a:pt x="3420062" y="0"/>
                  <a:pt x="4406488" y="986426"/>
                  <a:pt x="4406488" y="2203244"/>
                </a:cubicBezTo>
                <a:cubicBezTo>
                  <a:pt x="4406488" y="3420062"/>
                  <a:pt x="3420062" y="4406488"/>
                  <a:pt x="2203244" y="4406488"/>
                </a:cubicBezTo>
                <a:cubicBezTo>
                  <a:pt x="986426" y="4406488"/>
                  <a:pt x="0" y="3420062"/>
                  <a:pt x="0" y="2203244"/>
                </a:cubicBezTo>
                <a:cubicBezTo>
                  <a:pt x="0" y="986426"/>
                  <a:pt x="986426" y="0"/>
                  <a:pt x="2203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626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218899" y="2319143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3840306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461715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9083123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93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475893" y="1574861"/>
            <a:ext cx="2097050" cy="1542020"/>
          </a:xfrm>
          <a:custGeom>
            <a:avLst/>
            <a:gdLst>
              <a:gd name="connsiteX0" fmla="*/ 0 w 2097050"/>
              <a:gd name="connsiteY0" fmla="*/ 0 h 1542020"/>
              <a:gd name="connsiteX1" fmla="*/ 2097050 w 2097050"/>
              <a:gd name="connsiteY1" fmla="*/ 0 h 1542020"/>
              <a:gd name="connsiteX2" fmla="*/ 2097050 w 2097050"/>
              <a:gd name="connsiteY2" fmla="*/ 1542020 h 1542020"/>
              <a:gd name="connsiteX3" fmla="*/ 0 w 2097050"/>
              <a:gd name="connsiteY3" fmla="*/ 1542020 h 15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50" h="1542020">
                <a:moveTo>
                  <a:pt x="0" y="0"/>
                </a:moveTo>
                <a:lnTo>
                  <a:pt x="2097050" y="0"/>
                </a:lnTo>
                <a:lnTo>
                  <a:pt x="2097050" y="1542020"/>
                </a:lnTo>
                <a:lnTo>
                  <a:pt x="0" y="15420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447944" y="3740051"/>
            <a:ext cx="2097050" cy="1542020"/>
          </a:xfrm>
          <a:custGeom>
            <a:avLst/>
            <a:gdLst>
              <a:gd name="connsiteX0" fmla="*/ 0 w 2097050"/>
              <a:gd name="connsiteY0" fmla="*/ 0 h 1542020"/>
              <a:gd name="connsiteX1" fmla="*/ 2097050 w 2097050"/>
              <a:gd name="connsiteY1" fmla="*/ 0 h 1542020"/>
              <a:gd name="connsiteX2" fmla="*/ 2097050 w 2097050"/>
              <a:gd name="connsiteY2" fmla="*/ 1542020 h 1542020"/>
              <a:gd name="connsiteX3" fmla="*/ 0 w 2097050"/>
              <a:gd name="connsiteY3" fmla="*/ 1542020 h 15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50" h="1542020">
                <a:moveTo>
                  <a:pt x="0" y="0"/>
                </a:moveTo>
                <a:lnTo>
                  <a:pt x="2097050" y="0"/>
                </a:lnTo>
                <a:lnTo>
                  <a:pt x="2097050" y="1542020"/>
                </a:lnTo>
                <a:lnTo>
                  <a:pt x="0" y="15420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06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528374" y="994229"/>
            <a:ext cx="3315004" cy="5863771"/>
          </a:xfrm>
          <a:custGeom>
            <a:avLst/>
            <a:gdLst>
              <a:gd name="connsiteX0" fmla="*/ 0 w 3315004"/>
              <a:gd name="connsiteY0" fmla="*/ 0 h 5863771"/>
              <a:gd name="connsiteX1" fmla="*/ 3315004 w 3315004"/>
              <a:gd name="connsiteY1" fmla="*/ 0 h 5863771"/>
              <a:gd name="connsiteX2" fmla="*/ 3315004 w 3315004"/>
              <a:gd name="connsiteY2" fmla="*/ 5863771 h 5863771"/>
              <a:gd name="connsiteX3" fmla="*/ 0 w 3315004"/>
              <a:gd name="connsiteY3" fmla="*/ 5863771 h 586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5004" h="5863771">
                <a:moveTo>
                  <a:pt x="0" y="0"/>
                </a:moveTo>
                <a:lnTo>
                  <a:pt x="3315004" y="0"/>
                </a:lnTo>
                <a:lnTo>
                  <a:pt x="3315004" y="5863771"/>
                </a:lnTo>
                <a:lnTo>
                  <a:pt x="0" y="5863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93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274283" y="1869607"/>
            <a:ext cx="2456760" cy="2456760"/>
          </a:xfrm>
          <a:custGeom>
            <a:avLst/>
            <a:gdLst>
              <a:gd name="connsiteX0" fmla="*/ 1228380 w 2456760"/>
              <a:gd name="connsiteY0" fmla="*/ 0 h 2456760"/>
              <a:gd name="connsiteX1" fmla="*/ 2456760 w 2456760"/>
              <a:gd name="connsiteY1" fmla="*/ 1228380 h 2456760"/>
              <a:gd name="connsiteX2" fmla="*/ 1228380 w 2456760"/>
              <a:gd name="connsiteY2" fmla="*/ 2456760 h 2456760"/>
              <a:gd name="connsiteX3" fmla="*/ 0 w 2456760"/>
              <a:gd name="connsiteY3" fmla="*/ 1228380 h 2456760"/>
              <a:gd name="connsiteX4" fmla="*/ 1228380 w 2456760"/>
              <a:gd name="connsiteY4" fmla="*/ 0 h 24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760" h="2456760">
                <a:moveTo>
                  <a:pt x="1228380" y="0"/>
                </a:moveTo>
                <a:cubicBezTo>
                  <a:pt x="1906796" y="0"/>
                  <a:pt x="2456760" y="549964"/>
                  <a:pt x="2456760" y="1228380"/>
                </a:cubicBezTo>
                <a:cubicBezTo>
                  <a:pt x="2456760" y="1906796"/>
                  <a:pt x="1906796" y="2456760"/>
                  <a:pt x="1228380" y="2456760"/>
                </a:cubicBezTo>
                <a:cubicBezTo>
                  <a:pt x="549964" y="2456760"/>
                  <a:pt x="0" y="1906796"/>
                  <a:pt x="0" y="1228380"/>
                </a:cubicBezTo>
                <a:cubicBezTo>
                  <a:pt x="0" y="549964"/>
                  <a:pt x="549964" y="0"/>
                  <a:pt x="122838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8328502" y="1869607"/>
            <a:ext cx="2456760" cy="2456760"/>
          </a:xfrm>
          <a:custGeom>
            <a:avLst/>
            <a:gdLst>
              <a:gd name="connsiteX0" fmla="*/ 1228380 w 2456760"/>
              <a:gd name="connsiteY0" fmla="*/ 0 h 2456760"/>
              <a:gd name="connsiteX1" fmla="*/ 2456760 w 2456760"/>
              <a:gd name="connsiteY1" fmla="*/ 1228380 h 2456760"/>
              <a:gd name="connsiteX2" fmla="*/ 1228380 w 2456760"/>
              <a:gd name="connsiteY2" fmla="*/ 2456760 h 2456760"/>
              <a:gd name="connsiteX3" fmla="*/ 0 w 2456760"/>
              <a:gd name="connsiteY3" fmla="*/ 1228380 h 2456760"/>
              <a:gd name="connsiteX4" fmla="*/ 1228380 w 2456760"/>
              <a:gd name="connsiteY4" fmla="*/ 0 h 24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760" h="2456760">
                <a:moveTo>
                  <a:pt x="1228380" y="0"/>
                </a:moveTo>
                <a:cubicBezTo>
                  <a:pt x="1906796" y="0"/>
                  <a:pt x="2456760" y="549964"/>
                  <a:pt x="2456760" y="1228380"/>
                </a:cubicBezTo>
                <a:cubicBezTo>
                  <a:pt x="2456760" y="1906796"/>
                  <a:pt x="1906796" y="2456760"/>
                  <a:pt x="1228380" y="2456760"/>
                </a:cubicBezTo>
                <a:cubicBezTo>
                  <a:pt x="549964" y="2456760"/>
                  <a:pt x="0" y="1906796"/>
                  <a:pt x="0" y="1228380"/>
                </a:cubicBezTo>
                <a:cubicBezTo>
                  <a:pt x="0" y="549964"/>
                  <a:pt x="549964" y="0"/>
                  <a:pt x="122838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65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67429" y="1531209"/>
            <a:ext cx="5222128" cy="2293108"/>
          </a:xfrm>
          <a:custGeom>
            <a:avLst/>
            <a:gdLst>
              <a:gd name="connsiteX0" fmla="*/ 0 w 5222128"/>
              <a:gd name="connsiteY0" fmla="*/ 0 h 2293108"/>
              <a:gd name="connsiteX1" fmla="*/ 5222128 w 5222128"/>
              <a:gd name="connsiteY1" fmla="*/ 0 h 2293108"/>
              <a:gd name="connsiteX2" fmla="*/ 5222128 w 5222128"/>
              <a:gd name="connsiteY2" fmla="*/ 2293108 h 2293108"/>
              <a:gd name="connsiteX3" fmla="*/ 0 w 5222128"/>
              <a:gd name="connsiteY3" fmla="*/ 2293108 h 229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2128" h="2293108">
                <a:moveTo>
                  <a:pt x="0" y="0"/>
                </a:moveTo>
                <a:lnTo>
                  <a:pt x="5222128" y="0"/>
                </a:lnTo>
                <a:lnTo>
                  <a:pt x="5222128" y="2293108"/>
                </a:lnTo>
                <a:lnTo>
                  <a:pt x="0" y="229310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23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02552" y="2951585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957821" y="2951584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213090" y="2951585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601622" y="2125980"/>
            <a:ext cx="2056237" cy="2740358"/>
          </a:xfrm>
          <a:custGeom>
            <a:avLst/>
            <a:gdLst>
              <a:gd name="connsiteX0" fmla="*/ 0 w 2056237"/>
              <a:gd name="connsiteY0" fmla="*/ 0 h 2740358"/>
              <a:gd name="connsiteX1" fmla="*/ 2056237 w 2056237"/>
              <a:gd name="connsiteY1" fmla="*/ 0 h 2740358"/>
              <a:gd name="connsiteX2" fmla="*/ 2056237 w 2056237"/>
              <a:gd name="connsiteY2" fmla="*/ 2740358 h 2740358"/>
              <a:gd name="connsiteX3" fmla="*/ 0 w 2056237"/>
              <a:gd name="connsiteY3" fmla="*/ 2740358 h 274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6237" h="2740358">
                <a:moveTo>
                  <a:pt x="0" y="0"/>
                </a:moveTo>
                <a:lnTo>
                  <a:pt x="2056237" y="0"/>
                </a:lnTo>
                <a:lnTo>
                  <a:pt x="2056237" y="2740358"/>
                </a:lnTo>
                <a:lnTo>
                  <a:pt x="0" y="274035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44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899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461987" y="1502866"/>
            <a:ext cx="3852270" cy="3852269"/>
          </a:xfrm>
          <a:custGeom>
            <a:avLst/>
            <a:gdLst>
              <a:gd name="connsiteX0" fmla="*/ 0 w 3852270"/>
              <a:gd name="connsiteY0" fmla="*/ 0 h 3852269"/>
              <a:gd name="connsiteX1" fmla="*/ 3852270 w 3852270"/>
              <a:gd name="connsiteY1" fmla="*/ 0 h 3852269"/>
              <a:gd name="connsiteX2" fmla="*/ 3852270 w 3852270"/>
              <a:gd name="connsiteY2" fmla="*/ 3852269 h 3852269"/>
              <a:gd name="connsiteX3" fmla="*/ 0 w 3852270"/>
              <a:gd name="connsiteY3" fmla="*/ 3852269 h 385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2270" h="3852269">
                <a:moveTo>
                  <a:pt x="0" y="0"/>
                </a:moveTo>
                <a:lnTo>
                  <a:pt x="3852270" y="0"/>
                </a:lnTo>
                <a:lnTo>
                  <a:pt x="3852270" y="3852269"/>
                </a:lnTo>
                <a:lnTo>
                  <a:pt x="0" y="38522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24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91AE-2CE0-482B-8653-2C2D1E564B57}" type="datetimeFigureOut">
              <a:rPr lang="id-ID" smtClean="0"/>
              <a:t>25/11/2020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DCBE-D78C-4CCA-BECB-195F6D8CFB2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4414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23D3E1-238C-4A4F-B83A-FB031AE09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0C55-9C71-41B4-B4F8-4B96E9906618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57BDF3-216F-4850-B7C1-044AADAFD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8D1EB-6A73-4A36-9BDE-F9398EC7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944-BF56-470F-BCEE-912100F1A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61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099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2400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5313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990695" y="0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990695" y="1861929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6006643" y="-1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6006643" y="1861930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343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21327" y="907962"/>
            <a:ext cx="2786505" cy="5950038"/>
          </a:xfrm>
          <a:custGeom>
            <a:avLst/>
            <a:gdLst>
              <a:gd name="connsiteX0" fmla="*/ 0 w 2786505"/>
              <a:gd name="connsiteY0" fmla="*/ 0 h 5950038"/>
              <a:gd name="connsiteX1" fmla="*/ 2786505 w 2786505"/>
              <a:gd name="connsiteY1" fmla="*/ 0 h 5950038"/>
              <a:gd name="connsiteX2" fmla="*/ 2786505 w 2786505"/>
              <a:gd name="connsiteY2" fmla="*/ 5950038 h 5950038"/>
              <a:gd name="connsiteX3" fmla="*/ 0 w 2786505"/>
              <a:gd name="connsiteY3" fmla="*/ 5950038 h 595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505" h="5950038">
                <a:moveTo>
                  <a:pt x="0" y="0"/>
                </a:moveTo>
                <a:lnTo>
                  <a:pt x="2786505" y="0"/>
                </a:lnTo>
                <a:lnTo>
                  <a:pt x="2786505" y="5950038"/>
                </a:lnTo>
                <a:lnTo>
                  <a:pt x="0" y="59500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707832" y="907962"/>
            <a:ext cx="2786505" cy="5950038"/>
          </a:xfrm>
          <a:custGeom>
            <a:avLst/>
            <a:gdLst>
              <a:gd name="connsiteX0" fmla="*/ 0 w 2786505"/>
              <a:gd name="connsiteY0" fmla="*/ 0 h 5950038"/>
              <a:gd name="connsiteX1" fmla="*/ 2786505 w 2786505"/>
              <a:gd name="connsiteY1" fmla="*/ 0 h 5950038"/>
              <a:gd name="connsiteX2" fmla="*/ 2786505 w 2786505"/>
              <a:gd name="connsiteY2" fmla="*/ 5950038 h 5950038"/>
              <a:gd name="connsiteX3" fmla="*/ 0 w 2786505"/>
              <a:gd name="connsiteY3" fmla="*/ 5950038 h 595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505" h="5950038">
                <a:moveTo>
                  <a:pt x="0" y="0"/>
                </a:moveTo>
                <a:lnTo>
                  <a:pt x="2786505" y="0"/>
                </a:lnTo>
                <a:lnTo>
                  <a:pt x="2786505" y="5950038"/>
                </a:lnTo>
                <a:lnTo>
                  <a:pt x="0" y="59500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277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91921" y="3238500"/>
            <a:ext cx="4693687" cy="2170650"/>
          </a:xfrm>
          <a:custGeom>
            <a:avLst/>
            <a:gdLst>
              <a:gd name="connsiteX0" fmla="*/ 0 w 4693687"/>
              <a:gd name="connsiteY0" fmla="*/ 0 h 2170650"/>
              <a:gd name="connsiteX1" fmla="*/ 4693687 w 4693687"/>
              <a:gd name="connsiteY1" fmla="*/ 0 h 2170650"/>
              <a:gd name="connsiteX2" fmla="*/ 4693687 w 4693687"/>
              <a:gd name="connsiteY2" fmla="*/ 2170650 h 2170650"/>
              <a:gd name="connsiteX3" fmla="*/ 0 w 4693687"/>
              <a:gd name="connsiteY3" fmla="*/ 2170650 h 217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3687" h="2170650">
                <a:moveTo>
                  <a:pt x="0" y="0"/>
                </a:moveTo>
                <a:lnTo>
                  <a:pt x="4693687" y="0"/>
                </a:lnTo>
                <a:lnTo>
                  <a:pt x="4693687" y="2170650"/>
                </a:lnTo>
                <a:lnTo>
                  <a:pt x="0" y="2170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347223" y="3238500"/>
            <a:ext cx="4693687" cy="2170650"/>
          </a:xfrm>
          <a:custGeom>
            <a:avLst/>
            <a:gdLst>
              <a:gd name="connsiteX0" fmla="*/ 0 w 4693687"/>
              <a:gd name="connsiteY0" fmla="*/ 0 h 2170650"/>
              <a:gd name="connsiteX1" fmla="*/ 4693687 w 4693687"/>
              <a:gd name="connsiteY1" fmla="*/ 0 h 2170650"/>
              <a:gd name="connsiteX2" fmla="*/ 4693687 w 4693687"/>
              <a:gd name="connsiteY2" fmla="*/ 2170650 h 2170650"/>
              <a:gd name="connsiteX3" fmla="*/ 0 w 4693687"/>
              <a:gd name="connsiteY3" fmla="*/ 2170650 h 217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3687" h="2170650">
                <a:moveTo>
                  <a:pt x="0" y="0"/>
                </a:moveTo>
                <a:lnTo>
                  <a:pt x="4693687" y="0"/>
                </a:lnTo>
                <a:lnTo>
                  <a:pt x="4693687" y="2170650"/>
                </a:lnTo>
                <a:lnTo>
                  <a:pt x="0" y="2170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8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185861" y="0"/>
            <a:ext cx="3270115" cy="5863771"/>
          </a:xfrm>
          <a:custGeom>
            <a:avLst/>
            <a:gdLst>
              <a:gd name="connsiteX0" fmla="*/ 0 w 3270115"/>
              <a:gd name="connsiteY0" fmla="*/ 0 h 5863771"/>
              <a:gd name="connsiteX1" fmla="*/ 3270115 w 3270115"/>
              <a:gd name="connsiteY1" fmla="*/ 0 h 5863771"/>
              <a:gd name="connsiteX2" fmla="*/ 3270115 w 3270115"/>
              <a:gd name="connsiteY2" fmla="*/ 5863771 h 5863771"/>
              <a:gd name="connsiteX3" fmla="*/ 0 w 3270115"/>
              <a:gd name="connsiteY3" fmla="*/ 5863771 h 586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0115" h="5863771">
                <a:moveTo>
                  <a:pt x="0" y="0"/>
                </a:moveTo>
                <a:lnTo>
                  <a:pt x="3270115" y="0"/>
                </a:lnTo>
                <a:lnTo>
                  <a:pt x="3270115" y="5863771"/>
                </a:lnTo>
                <a:lnTo>
                  <a:pt x="0" y="5863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295264" y="2665833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5205544" y="2665832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15824" y="2665833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6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302910" y="1462796"/>
            <a:ext cx="4144276" cy="4144276"/>
          </a:xfrm>
          <a:custGeom>
            <a:avLst/>
            <a:gdLst>
              <a:gd name="connsiteX0" fmla="*/ 2072139 w 4144276"/>
              <a:gd name="connsiteY0" fmla="*/ 0 h 4144276"/>
              <a:gd name="connsiteX1" fmla="*/ 2265826 w 4144276"/>
              <a:gd name="connsiteY1" fmla="*/ 80228 h 4144276"/>
              <a:gd name="connsiteX2" fmla="*/ 4064048 w 4144276"/>
              <a:gd name="connsiteY2" fmla="*/ 1878450 h 4144276"/>
              <a:gd name="connsiteX3" fmla="*/ 4064048 w 4144276"/>
              <a:gd name="connsiteY3" fmla="*/ 2265826 h 4144276"/>
              <a:gd name="connsiteX4" fmla="*/ 2265826 w 4144276"/>
              <a:gd name="connsiteY4" fmla="*/ 4064048 h 4144276"/>
              <a:gd name="connsiteX5" fmla="*/ 1878450 w 4144276"/>
              <a:gd name="connsiteY5" fmla="*/ 4064048 h 4144276"/>
              <a:gd name="connsiteX6" fmla="*/ 80228 w 4144276"/>
              <a:gd name="connsiteY6" fmla="*/ 2265826 h 4144276"/>
              <a:gd name="connsiteX7" fmla="*/ 80228 w 4144276"/>
              <a:gd name="connsiteY7" fmla="*/ 1878450 h 4144276"/>
              <a:gd name="connsiteX8" fmla="*/ 1878450 w 4144276"/>
              <a:gd name="connsiteY8" fmla="*/ 80228 h 4144276"/>
              <a:gd name="connsiteX9" fmla="*/ 2072139 w 4144276"/>
              <a:gd name="connsiteY9" fmla="*/ 0 h 414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44276" h="4144276">
                <a:moveTo>
                  <a:pt x="2072139" y="0"/>
                </a:moveTo>
                <a:cubicBezTo>
                  <a:pt x="2142239" y="0"/>
                  <a:pt x="2212341" y="26743"/>
                  <a:pt x="2265826" y="80228"/>
                </a:cubicBezTo>
                <a:lnTo>
                  <a:pt x="4064048" y="1878450"/>
                </a:lnTo>
                <a:cubicBezTo>
                  <a:pt x="4171019" y="1985421"/>
                  <a:pt x="4171019" y="2158855"/>
                  <a:pt x="4064048" y="2265826"/>
                </a:cubicBezTo>
                <a:lnTo>
                  <a:pt x="2265826" y="4064048"/>
                </a:lnTo>
                <a:cubicBezTo>
                  <a:pt x="2158855" y="4171019"/>
                  <a:pt x="1985422" y="4171019"/>
                  <a:pt x="1878450" y="4064048"/>
                </a:cubicBezTo>
                <a:lnTo>
                  <a:pt x="80228" y="2265826"/>
                </a:lnTo>
                <a:cubicBezTo>
                  <a:pt x="-26743" y="2158855"/>
                  <a:pt x="-26743" y="1985421"/>
                  <a:pt x="80228" y="1878450"/>
                </a:cubicBezTo>
                <a:lnTo>
                  <a:pt x="1878450" y="80228"/>
                </a:lnTo>
                <a:cubicBezTo>
                  <a:pt x="1931936" y="26743"/>
                  <a:pt x="2002037" y="0"/>
                  <a:pt x="207213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7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545176" y="1410584"/>
            <a:ext cx="4033203" cy="4036832"/>
          </a:xfrm>
          <a:custGeom>
            <a:avLst/>
            <a:gdLst>
              <a:gd name="connsiteX0" fmla="*/ 0 w 4033203"/>
              <a:gd name="connsiteY0" fmla="*/ 0 h 4036832"/>
              <a:gd name="connsiteX1" fmla="*/ 4033203 w 4033203"/>
              <a:gd name="connsiteY1" fmla="*/ 0 h 4036832"/>
              <a:gd name="connsiteX2" fmla="*/ 4033203 w 4033203"/>
              <a:gd name="connsiteY2" fmla="*/ 4036832 h 4036832"/>
              <a:gd name="connsiteX3" fmla="*/ 0 w 4033203"/>
              <a:gd name="connsiteY3" fmla="*/ 4036832 h 40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3203" h="4036832">
                <a:moveTo>
                  <a:pt x="0" y="0"/>
                </a:moveTo>
                <a:lnTo>
                  <a:pt x="4033203" y="0"/>
                </a:lnTo>
                <a:lnTo>
                  <a:pt x="4033203" y="4036832"/>
                </a:lnTo>
                <a:lnTo>
                  <a:pt x="0" y="40368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7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0352" y="1705969"/>
            <a:ext cx="2260008" cy="3849646"/>
          </a:xfrm>
          <a:custGeom>
            <a:avLst/>
            <a:gdLst>
              <a:gd name="connsiteX0" fmla="*/ 0 w 2260008"/>
              <a:gd name="connsiteY0" fmla="*/ 0 h 3849646"/>
              <a:gd name="connsiteX1" fmla="*/ 2260008 w 2260008"/>
              <a:gd name="connsiteY1" fmla="*/ 0 h 3849646"/>
              <a:gd name="connsiteX2" fmla="*/ 2260008 w 2260008"/>
              <a:gd name="connsiteY2" fmla="*/ 3849646 h 3849646"/>
              <a:gd name="connsiteX3" fmla="*/ 0 w 2260008"/>
              <a:gd name="connsiteY3" fmla="*/ 3849646 h 384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0008" h="3849646">
                <a:moveTo>
                  <a:pt x="0" y="0"/>
                </a:moveTo>
                <a:lnTo>
                  <a:pt x="2260008" y="0"/>
                </a:lnTo>
                <a:lnTo>
                  <a:pt x="2260008" y="3849646"/>
                </a:lnTo>
                <a:lnTo>
                  <a:pt x="0" y="38496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8460083" y="1705969"/>
            <a:ext cx="2260008" cy="3849646"/>
          </a:xfrm>
          <a:custGeom>
            <a:avLst/>
            <a:gdLst>
              <a:gd name="connsiteX0" fmla="*/ 0 w 2260008"/>
              <a:gd name="connsiteY0" fmla="*/ 0 h 3849646"/>
              <a:gd name="connsiteX1" fmla="*/ 2260008 w 2260008"/>
              <a:gd name="connsiteY1" fmla="*/ 0 h 3849646"/>
              <a:gd name="connsiteX2" fmla="*/ 2260008 w 2260008"/>
              <a:gd name="connsiteY2" fmla="*/ 3849646 h 3849646"/>
              <a:gd name="connsiteX3" fmla="*/ 0 w 2260008"/>
              <a:gd name="connsiteY3" fmla="*/ 3849646 h 384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0008" h="3849646">
                <a:moveTo>
                  <a:pt x="0" y="0"/>
                </a:moveTo>
                <a:lnTo>
                  <a:pt x="2260008" y="0"/>
                </a:lnTo>
                <a:lnTo>
                  <a:pt x="2260008" y="3849646"/>
                </a:lnTo>
                <a:lnTo>
                  <a:pt x="0" y="38496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2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67443" y="1234529"/>
            <a:ext cx="3547181" cy="3547182"/>
          </a:xfrm>
          <a:custGeom>
            <a:avLst/>
            <a:gdLst>
              <a:gd name="connsiteX0" fmla="*/ 1773590 w 3547181"/>
              <a:gd name="connsiteY0" fmla="*/ 0 h 3547182"/>
              <a:gd name="connsiteX1" fmla="*/ 1939372 w 3547181"/>
              <a:gd name="connsiteY1" fmla="*/ 68670 h 3547182"/>
              <a:gd name="connsiteX2" fmla="*/ 3478512 w 3547181"/>
              <a:gd name="connsiteY2" fmla="*/ 1607809 h 3547182"/>
              <a:gd name="connsiteX3" fmla="*/ 3478512 w 3547181"/>
              <a:gd name="connsiteY3" fmla="*/ 1939373 h 3547182"/>
              <a:gd name="connsiteX4" fmla="*/ 1939372 w 3547181"/>
              <a:gd name="connsiteY4" fmla="*/ 3478513 h 3547182"/>
              <a:gd name="connsiteX5" fmla="*/ 1607808 w 3547181"/>
              <a:gd name="connsiteY5" fmla="*/ 3478513 h 3547182"/>
              <a:gd name="connsiteX6" fmla="*/ 68669 w 3547181"/>
              <a:gd name="connsiteY6" fmla="*/ 1939373 h 3547182"/>
              <a:gd name="connsiteX7" fmla="*/ 68669 w 3547181"/>
              <a:gd name="connsiteY7" fmla="*/ 1607809 h 3547182"/>
              <a:gd name="connsiteX8" fmla="*/ 1607808 w 3547181"/>
              <a:gd name="connsiteY8" fmla="*/ 68670 h 3547182"/>
              <a:gd name="connsiteX9" fmla="*/ 1773590 w 3547181"/>
              <a:gd name="connsiteY9" fmla="*/ 0 h 354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47181" h="3547182">
                <a:moveTo>
                  <a:pt x="1773590" y="0"/>
                </a:moveTo>
                <a:cubicBezTo>
                  <a:pt x="1833591" y="0"/>
                  <a:pt x="1893593" y="22890"/>
                  <a:pt x="1939372" y="68670"/>
                </a:cubicBezTo>
                <a:lnTo>
                  <a:pt x="3478512" y="1607809"/>
                </a:lnTo>
                <a:cubicBezTo>
                  <a:pt x="3570071" y="1699368"/>
                  <a:pt x="3570071" y="1847814"/>
                  <a:pt x="3478512" y="1939373"/>
                </a:cubicBezTo>
                <a:lnTo>
                  <a:pt x="1939372" y="3478513"/>
                </a:lnTo>
                <a:cubicBezTo>
                  <a:pt x="1847813" y="3570072"/>
                  <a:pt x="1699367" y="3570072"/>
                  <a:pt x="1607808" y="3478513"/>
                </a:cubicBezTo>
                <a:lnTo>
                  <a:pt x="68669" y="1939373"/>
                </a:lnTo>
                <a:cubicBezTo>
                  <a:pt x="-22890" y="1847814"/>
                  <a:pt x="-22890" y="1699368"/>
                  <a:pt x="68669" y="1607809"/>
                </a:cubicBezTo>
                <a:lnTo>
                  <a:pt x="1607808" y="68670"/>
                </a:lnTo>
                <a:cubicBezTo>
                  <a:pt x="1653588" y="22890"/>
                  <a:pt x="1713589" y="0"/>
                  <a:pt x="177359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3696737" y="3485497"/>
            <a:ext cx="2351250" cy="2351250"/>
          </a:xfrm>
          <a:custGeom>
            <a:avLst/>
            <a:gdLst>
              <a:gd name="connsiteX0" fmla="*/ 1175625 w 2351250"/>
              <a:gd name="connsiteY0" fmla="*/ 0 h 2351250"/>
              <a:gd name="connsiteX1" fmla="*/ 1285514 w 2351250"/>
              <a:gd name="connsiteY1" fmla="*/ 45517 h 2351250"/>
              <a:gd name="connsiteX2" fmla="*/ 2305733 w 2351250"/>
              <a:gd name="connsiteY2" fmla="*/ 1065737 h 2351250"/>
              <a:gd name="connsiteX3" fmla="*/ 2305733 w 2351250"/>
              <a:gd name="connsiteY3" fmla="*/ 1285514 h 2351250"/>
              <a:gd name="connsiteX4" fmla="*/ 1285514 w 2351250"/>
              <a:gd name="connsiteY4" fmla="*/ 2305733 h 2351250"/>
              <a:gd name="connsiteX5" fmla="*/ 1065736 w 2351250"/>
              <a:gd name="connsiteY5" fmla="*/ 2305733 h 2351250"/>
              <a:gd name="connsiteX6" fmla="*/ 45517 w 2351250"/>
              <a:gd name="connsiteY6" fmla="*/ 1285514 h 2351250"/>
              <a:gd name="connsiteX7" fmla="*/ 45517 w 2351250"/>
              <a:gd name="connsiteY7" fmla="*/ 1065737 h 2351250"/>
              <a:gd name="connsiteX8" fmla="*/ 1065736 w 2351250"/>
              <a:gd name="connsiteY8" fmla="*/ 45517 h 2351250"/>
              <a:gd name="connsiteX9" fmla="*/ 1175625 w 2351250"/>
              <a:gd name="connsiteY9" fmla="*/ 0 h 235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1250" h="2351250">
                <a:moveTo>
                  <a:pt x="1175625" y="0"/>
                </a:moveTo>
                <a:cubicBezTo>
                  <a:pt x="1215397" y="0"/>
                  <a:pt x="1255169" y="15172"/>
                  <a:pt x="1285514" y="45517"/>
                </a:cubicBezTo>
                <a:lnTo>
                  <a:pt x="2305733" y="1065737"/>
                </a:lnTo>
                <a:cubicBezTo>
                  <a:pt x="2366423" y="1126426"/>
                  <a:pt x="2366423" y="1224824"/>
                  <a:pt x="2305733" y="1285514"/>
                </a:cubicBezTo>
                <a:lnTo>
                  <a:pt x="1285514" y="2305733"/>
                </a:lnTo>
                <a:cubicBezTo>
                  <a:pt x="1224824" y="2366423"/>
                  <a:pt x="1126426" y="2366423"/>
                  <a:pt x="1065736" y="2305733"/>
                </a:cubicBezTo>
                <a:lnTo>
                  <a:pt x="45517" y="1285514"/>
                </a:lnTo>
                <a:cubicBezTo>
                  <a:pt x="-15173" y="1224824"/>
                  <a:pt x="-15173" y="1126426"/>
                  <a:pt x="45517" y="1065737"/>
                </a:cubicBezTo>
                <a:lnTo>
                  <a:pt x="1065736" y="45517"/>
                </a:lnTo>
                <a:cubicBezTo>
                  <a:pt x="1096082" y="15172"/>
                  <a:pt x="1135853" y="0"/>
                  <a:pt x="117562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6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137306" y="1160516"/>
            <a:ext cx="4406488" cy="4406488"/>
          </a:xfrm>
          <a:custGeom>
            <a:avLst/>
            <a:gdLst>
              <a:gd name="connsiteX0" fmla="*/ 2203244 w 4406488"/>
              <a:gd name="connsiteY0" fmla="*/ 0 h 4406488"/>
              <a:gd name="connsiteX1" fmla="*/ 4406488 w 4406488"/>
              <a:gd name="connsiteY1" fmla="*/ 2203244 h 4406488"/>
              <a:gd name="connsiteX2" fmla="*/ 2203244 w 4406488"/>
              <a:gd name="connsiteY2" fmla="*/ 4406488 h 4406488"/>
              <a:gd name="connsiteX3" fmla="*/ 0 w 4406488"/>
              <a:gd name="connsiteY3" fmla="*/ 2203244 h 4406488"/>
              <a:gd name="connsiteX4" fmla="*/ 2203244 w 4406488"/>
              <a:gd name="connsiteY4" fmla="*/ 0 h 44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488" h="4406488">
                <a:moveTo>
                  <a:pt x="2203244" y="0"/>
                </a:moveTo>
                <a:cubicBezTo>
                  <a:pt x="3420062" y="0"/>
                  <a:pt x="4406488" y="986426"/>
                  <a:pt x="4406488" y="2203244"/>
                </a:cubicBezTo>
                <a:cubicBezTo>
                  <a:pt x="4406488" y="3420062"/>
                  <a:pt x="3420062" y="4406488"/>
                  <a:pt x="2203244" y="4406488"/>
                </a:cubicBezTo>
                <a:cubicBezTo>
                  <a:pt x="986426" y="4406488"/>
                  <a:pt x="0" y="3420062"/>
                  <a:pt x="0" y="2203244"/>
                </a:cubicBezTo>
                <a:cubicBezTo>
                  <a:pt x="0" y="986426"/>
                  <a:pt x="986426" y="0"/>
                  <a:pt x="2203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0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61D59D28-C9B6-4C5B-B2F3-4DBFCD07415F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2CA350F5-A83A-41DE-A0B6-1D921E771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microsoft.com/office/2014/relationships/chartEx" Target="../charts/chartEx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15C028B-1A10-4436-8FB3-34DF8242D3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2" name="Rounded Rectangle 1"/>
          <p:cNvSpPr/>
          <p:nvPr/>
        </p:nvSpPr>
        <p:spPr>
          <a:xfrm rot="18900000">
            <a:off x="1942715" y="-724285"/>
            <a:ext cx="8306570" cy="83065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 rot="18900000">
            <a:off x="2594765" y="-29667"/>
            <a:ext cx="7002470" cy="70024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5400000">
            <a:off x="5029200" y="-95250"/>
            <a:ext cx="2133600" cy="70485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alpha val="30000"/>
                </a:schemeClr>
              </a:gs>
              <a:gs pos="100000">
                <a:schemeClr val="accent5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51873" y="2819341"/>
            <a:ext cx="5088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VIRTUAL TECH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33144" y="3819634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7197" y="3700103"/>
            <a:ext cx="260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411484" y="3819633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33213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279638" y="1287259"/>
            <a:ext cx="3437222" cy="416045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166549" y="1287259"/>
            <a:ext cx="3437222" cy="416045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837934" y="411762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752929" y="3555768"/>
            <a:ext cx="3288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TRIAL EXAMINE</a:t>
            </a:r>
          </a:p>
        </p:txBody>
      </p:sp>
      <p:sp>
        <p:nvSpPr>
          <p:cNvPr id="44" name="Rectangle 43"/>
          <p:cNvSpPr/>
          <p:nvPr/>
        </p:nvSpPr>
        <p:spPr>
          <a:xfrm rot="16200000">
            <a:off x="2250151" y="4879596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25441" y="4156357"/>
            <a:ext cx="1545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Trial Exam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689825" y="4469811"/>
            <a:ext cx="2616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890434" y="4150680"/>
            <a:ext cx="184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Trial Exam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37232" y="4464134"/>
            <a:ext cx="2616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9960C9-8076-47E4-AD7E-ACA32F2D1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C78F05-6D57-46A9-AFB2-BDC01FC4E6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3070858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Freeform 33"/>
          <p:cNvSpPr/>
          <p:nvPr/>
        </p:nvSpPr>
        <p:spPr>
          <a:xfrm rot="17100000">
            <a:off x="4730597" y="3936523"/>
            <a:ext cx="1372116" cy="137211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1232725" y="1225756"/>
            <a:ext cx="2507960" cy="2507960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Multiply 42"/>
          <p:cNvSpPr/>
          <p:nvPr/>
        </p:nvSpPr>
        <p:spPr>
          <a:xfrm>
            <a:off x="1558363" y="4762168"/>
            <a:ext cx="794094" cy="794094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Multiply 44"/>
          <p:cNvSpPr/>
          <p:nvPr/>
        </p:nvSpPr>
        <p:spPr>
          <a:xfrm>
            <a:off x="1329176" y="4324170"/>
            <a:ext cx="437998" cy="437998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82539" y="1588290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82539" y="2065136"/>
            <a:ext cx="3158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OF CHECK 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05570" y="264991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46626" y="3241959"/>
            <a:ext cx="2422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Step of Checklist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582539" y="3591982"/>
            <a:ext cx="4319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639994" y="3259546"/>
            <a:ext cx="290920" cy="272798"/>
            <a:chOff x="3711412" y="5273803"/>
            <a:chExt cx="432656" cy="405706"/>
          </a:xfrm>
        </p:grpSpPr>
        <p:sp>
          <p:nvSpPr>
            <p:cNvPr id="52" name="Oval 51"/>
            <p:cNvSpPr/>
            <p:nvPr/>
          </p:nvSpPr>
          <p:spPr>
            <a:xfrm>
              <a:off x="3711412" y="5273803"/>
              <a:ext cx="432656" cy="40570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3" name="Freeform 1218"/>
            <p:cNvSpPr>
              <a:spLocks/>
            </p:cNvSpPr>
            <p:nvPr/>
          </p:nvSpPr>
          <p:spPr bwMode="auto">
            <a:xfrm>
              <a:off x="3753421" y="5362497"/>
              <a:ext cx="348638" cy="266656"/>
            </a:xfrm>
            <a:custGeom>
              <a:avLst/>
              <a:gdLst>
                <a:gd name="T0" fmla="*/ 3437 w 4043"/>
                <a:gd name="T1" fmla="*/ 0 h 3090"/>
                <a:gd name="T2" fmla="*/ 3477 w 4043"/>
                <a:gd name="T3" fmla="*/ 4 h 3090"/>
                <a:gd name="T4" fmla="*/ 3516 w 4043"/>
                <a:gd name="T5" fmla="*/ 12 h 3090"/>
                <a:gd name="T6" fmla="*/ 3550 w 4043"/>
                <a:gd name="T7" fmla="*/ 27 h 3090"/>
                <a:gd name="T8" fmla="*/ 3584 w 4043"/>
                <a:gd name="T9" fmla="*/ 47 h 3090"/>
                <a:gd name="T10" fmla="*/ 3615 w 4043"/>
                <a:gd name="T11" fmla="*/ 73 h 3090"/>
                <a:gd name="T12" fmla="*/ 3970 w 4043"/>
                <a:gd name="T13" fmla="*/ 427 h 3090"/>
                <a:gd name="T14" fmla="*/ 3996 w 4043"/>
                <a:gd name="T15" fmla="*/ 457 h 3090"/>
                <a:gd name="T16" fmla="*/ 4015 w 4043"/>
                <a:gd name="T17" fmla="*/ 491 h 3090"/>
                <a:gd name="T18" fmla="*/ 4030 w 4043"/>
                <a:gd name="T19" fmla="*/ 525 h 3090"/>
                <a:gd name="T20" fmla="*/ 4039 w 4043"/>
                <a:gd name="T21" fmla="*/ 563 h 3090"/>
                <a:gd name="T22" fmla="*/ 4043 w 4043"/>
                <a:gd name="T23" fmla="*/ 604 h 3090"/>
                <a:gd name="T24" fmla="*/ 4039 w 4043"/>
                <a:gd name="T25" fmla="*/ 644 h 3090"/>
                <a:gd name="T26" fmla="*/ 4030 w 4043"/>
                <a:gd name="T27" fmla="*/ 682 h 3090"/>
                <a:gd name="T28" fmla="*/ 4015 w 4043"/>
                <a:gd name="T29" fmla="*/ 717 h 3090"/>
                <a:gd name="T30" fmla="*/ 3996 w 4043"/>
                <a:gd name="T31" fmla="*/ 750 h 3090"/>
                <a:gd name="T32" fmla="*/ 3970 w 4043"/>
                <a:gd name="T33" fmla="*/ 780 h 3090"/>
                <a:gd name="T34" fmla="*/ 2081 w 4043"/>
                <a:gd name="T35" fmla="*/ 2663 h 3090"/>
                <a:gd name="T36" fmla="*/ 1726 w 4043"/>
                <a:gd name="T37" fmla="*/ 3017 h 3090"/>
                <a:gd name="T38" fmla="*/ 1695 w 4043"/>
                <a:gd name="T39" fmla="*/ 3043 h 3090"/>
                <a:gd name="T40" fmla="*/ 1663 w 4043"/>
                <a:gd name="T41" fmla="*/ 3062 h 3090"/>
                <a:gd name="T42" fmla="*/ 1627 w 4043"/>
                <a:gd name="T43" fmla="*/ 3077 h 3090"/>
                <a:gd name="T44" fmla="*/ 1589 w 4043"/>
                <a:gd name="T45" fmla="*/ 3086 h 3090"/>
                <a:gd name="T46" fmla="*/ 1549 w 4043"/>
                <a:gd name="T47" fmla="*/ 3090 h 3090"/>
                <a:gd name="T48" fmla="*/ 1509 w 4043"/>
                <a:gd name="T49" fmla="*/ 3086 h 3090"/>
                <a:gd name="T50" fmla="*/ 1470 w 4043"/>
                <a:gd name="T51" fmla="*/ 3077 h 3090"/>
                <a:gd name="T52" fmla="*/ 1434 w 4043"/>
                <a:gd name="T53" fmla="*/ 3062 h 3090"/>
                <a:gd name="T54" fmla="*/ 1402 w 4043"/>
                <a:gd name="T55" fmla="*/ 3043 h 3090"/>
                <a:gd name="T56" fmla="*/ 1371 w 4043"/>
                <a:gd name="T57" fmla="*/ 3017 h 3090"/>
                <a:gd name="T58" fmla="*/ 1016 w 4043"/>
                <a:gd name="T59" fmla="*/ 2663 h 3090"/>
                <a:gd name="T60" fmla="*/ 73 w 4043"/>
                <a:gd name="T61" fmla="*/ 1721 h 3090"/>
                <a:gd name="T62" fmla="*/ 47 w 4043"/>
                <a:gd name="T63" fmla="*/ 1691 h 3090"/>
                <a:gd name="T64" fmla="*/ 26 w 4043"/>
                <a:gd name="T65" fmla="*/ 1658 h 3090"/>
                <a:gd name="T66" fmla="*/ 11 w 4043"/>
                <a:gd name="T67" fmla="*/ 1622 h 3090"/>
                <a:gd name="T68" fmla="*/ 2 w 4043"/>
                <a:gd name="T69" fmla="*/ 1585 h 3090"/>
                <a:gd name="T70" fmla="*/ 0 w 4043"/>
                <a:gd name="T71" fmla="*/ 1545 h 3090"/>
                <a:gd name="T72" fmla="*/ 2 w 4043"/>
                <a:gd name="T73" fmla="*/ 1504 h 3090"/>
                <a:gd name="T74" fmla="*/ 11 w 4043"/>
                <a:gd name="T75" fmla="*/ 1467 h 3090"/>
                <a:gd name="T76" fmla="*/ 26 w 4043"/>
                <a:gd name="T77" fmla="*/ 1431 h 3090"/>
                <a:gd name="T78" fmla="*/ 47 w 4043"/>
                <a:gd name="T79" fmla="*/ 1398 h 3090"/>
                <a:gd name="T80" fmla="*/ 73 w 4043"/>
                <a:gd name="T81" fmla="*/ 1368 h 3090"/>
                <a:gd name="T82" fmla="*/ 428 w 4043"/>
                <a:gd name="T83" fmla="*/ 1015 h 3090"/>
                <a:gd name="T84" fmla="*/ 457 w 4043"/>
                <a:gd name="T85" fmla="*/ 989 h 3090"/>
                <a:gd name="T86" fmla="*/ 491 w 4043"/>
                <a:gd name="T87" fmla="*/ 968 h 3090"/>
                <a:gd name="T88" fmla="*/ 527 w 4043"/>
                <a:gd name="T89" fmla="*/ 953 h 3090"/>
                <a:gd name="T90" fmla="*/ 564 w 4043"/>
                <a:gd name="T91" fmla="*/ 944 h 3090"/>
                <a:gd name="T92" fmla="*/ 605 w 4043"/>
                <a:gd name="T93" fmla="*/ 942 h 3090"/>
                <a:gd name="T94" fmla="*/ 645 w 4043"/>
                <a:gd name="T95" fmla="*/ 944 h 3090"/>
                <a:gd name="T96" fmla="*/ 684 w 4043"/>
                <a:gd name="T97" fmla="*/ 953 h 3090"/>
                <a:gd name="T98" fmla="*/ 718 w 4043"/>
                <a:gd name="T99" fmla="*/ 968 h 3090"/>
                <a:gd name="T100" fmla="*/ 752 w 4043"/>
                <a:gd name="T101" fmla="*/ 989 h 3090"/>
                <a:gd name="T102" fmla="*/ 783 w 4043"/>
                <a:gd name="T103" fmla="*/ 1015 h 3090"/>
                <a:gd name="T104" fmla="*/ 1549 w 4043"/>
                <a:gd name="T105" fmla="*/ 1781 h 3090"/>
                <a:gd name="T106" fmla="*/ 3260 w 4043"/>
                <a:gd name="T107" fmla="*/ 73 h 3090"/>
                <a:gd name="T108" fmla="*/ 3291 w 4043"/>
                <a:gd name="T109" fmla="*/ 47 h 3090"/>
                <a:gd name="T110" fmla="*/ 3323 w 4043"/>
                <a:gd name="T111" fmla="*/ 27 h 3090"/>
                <a:gd name="T112" fmla="*/ 3359 w 4043"/>
                <a:gd name="T113" fmla="*/ 12 h 3090"/>
                <a:gd name="T114" fmla="*/ 3397 w 4043"/>
                <a:gd name="T115" fmla="*/ 4 h 3090"/>
                <a:gd name="T116" fmla="*/ 3437 w 4043"/>
                <a:gd name="T117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3" h="3090">
                  <a:moveTo>
                    <a:pt x="3437" y="0"/>
                  </a:moveTo>
                  <a:lnTo>
                    <a:pt x="3477" y="4"/>
                  </a:lnTo>
                  <a:lnTo>
                    <a:pt x="3516" y="12"/>
                  </a:lnTo>
                  <a:lnTo>
                    <a:pt x="3550" y="27"/>
                  </a:lnTo>
                  <a:lnTo>
                    <a:pt x="3584" y="47"/>
                  </a:lnTo>
                  <a:lnTo>
                    <a:pt x="3615" y="73"/>
                  </a:lnTo>
                  <a:lnTo>
                    <a:pt x="3970" y="427"/>
                  </a:lnTo>
                  <a:lnTo>
                    <a:pt x="3996" y="457"/>
                  </a:lnTo>
                  <a:lnTo>
                    <a:pt x="4015" y="491"/>
                  </a:lnTo>
                  <a:lnTo>
                    <a:pt x="4030" y="525"/>
                  </a:lnTo>
                  <a:lnTo>
                    <a:pt x="4039" y="563"/>
                  </a:lnTo>
                  <a:lnTo>
                    <a:pt x="4043" y="604"/>
                  </a:lnTo>
                  <a:lnTo>
                    <a:pt x="4039" y="644"/>
                  </a:lnTo>
                  <a:lnTo>
                    <a:pt x="4030" y="682"/>
                  </a:lnTo>
                  <a:lnTo>
                    <a:pt x="4015" y="717"/>
                  </a:lnTo>
                  <a:lnTo>
                    <a:pt x="3996" y="750"/>
                  </a:lnTo>
                  <a:lnTo>
                    <a:pt x="3970" y="780"/>
                  </a:lnTo>
                  <a:lnTo>
                    <a:pt x="2081" y="2663"/>
                  </a:lnTo>
                  <a:lnTo>
                    <a:pt x="1726" y="3017"/>
                  </a:lnTo>
                  <a:lnTo>
                    <a:pt x="1695" y="3043"/>
                  </a:lnTo>
                  <a:lnTo>
                    <a:pt x="1663" y="3062"/>
                  </a:lnTo>
                  <a:lnTo>
                    <a:pt x="1627" y="3077"/>
                  </a:lnTo>
                  <a:lnTo>
                    <a:pt x="1589" y="3086"/>
                  </a:lnTo>
                  <a:lnTo>
                    <a:pt x="1549" y="3090"/>
                  </a:lnTo>
                  <a:lnTo>
                    <a:pt x="1509" y="3086"/>
                  </a:lnTo>
                  <a:lnTo>
                    <a:pt x="1470" y="3077"/>
                  </a:lnTo>
                  <a:lnTo>
                    <a:pt x="1434" y="3062"/>
                  </a:lnTo>
                  <a:lnTo>
                    <a:pt x="1402" y="3043"/>
                  </a:lnTo>
                  <a:lnTo>
                    <a:pt x="1371" y="3017"/>
                  </a:lnTo>
                  <a:lnTo>
                    <a:pt x="1016" y="2663"/>
                  </a:lnTo>
                  <a:lnTo>
                    <a:pt x="73" y="1721"/>
                  </a:lnTo>
                  <a:lnTo>
                    <a:pt x="47" y="1691"/>
                  </a:lnTo>
                  <a:lnTo>
                    <a:pt x="26" y="1658"/>
                  </a:lnTo>
                  <a:lnTo>
                    <a:pt x="11" y="1622"/>
                  </a:lnTo>
                  <a:lnTo>
                    <a:pt x="2" y="1585"/>
                  </a:lnTo>
                  <a:lnTo>
                    <a:pt x="0" y="1545"/>
                  </a:lnTo>
                  <a:lnTo>
                    <a:pt x="2" y="1504"/>
                  </a:lnTo>
                  <a:lnTo>
                    <a:pt x="11" y="1467"/>
                  </a:lnTo>
                  <a:lnTo>
                    <a:pt x="26" y="1431"/>
                  </a:lnTo>
                  <a:lnTo>
                    <a:pt x="47" y="1398"/>
                  </a:lnTo>
                  <a:lnTo>
                    <a:pt x="73" y="1368"/>
                  </a:lnTo>
                  <a:lnTo>
                    <a:pt x="428" y="1015"/>
                  </a:lnTo>
                  <a:lnTo>
                    <a:pt x="457" y="989"/>
                  </a:lnTo>
                  <a:lnTo>
                    <a:pt x="491" y="968"/>
                  </a:lnTo>
                  <a:lnTo>
                    <a:pt x="527" y="953"/>
                  </a:lnTo>
                  <a:lnTo>
                    <a:pt x="564" y="944"/>
                  </a:lnTo>
                  <a:lnTo>
                    <a:pt x="605" y="942"/>
                  </a:lnTo>
                  <a:lnTo>
                    <a:pt x="645" y="944"/>
                  </a:lnTo>
                  <a:lnTo>
                    <a:pt x="684" y="953"/>
                  </a:lnTo>
                  <a:lnTo>
                    <a:pt x="718" y="968"/>
                  </a:lnTo>
                  <a:lnTo>
                    <a:pt x="752" y="989"/>
                  </a:lnTo>
                  <a:lnTo>
                    <a:pt x="783" y="1015"/>
                  </a:lnTo>
                  <a:lnTo>
                    <a:pt x="1549" y="1781"/>
                  </a:lnTo>
                  <a:lnTo>
                    <a:pt x="3260" y="73"/>
                  </a:lnTo>
                  <a:lnTo>
                    <a:pt x="3291" y="47"/>
                  </a:lnTo>
                  <a:lnTo>
                    <a:pt x="3323" y="27"/>
                  </a:lnTo>
                  <a:lnTo>
                    <a:pt x="3359" y="12"/>
                  </a:lnTo>
                  <a:lnTo>
                    <a:pt x="3397" y="4"/>
                  </a:lnTo>
                  <a:lnTo>
                    <a:pt x="343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04081" y="4329796"/>
            <a:ext cx="2772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Step of Checklist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39994" y="4679819"/>
            <a:ext cx="4319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697449" y="4347383"/>
            <a:ext cx="290920" cy="272798"/>
            <a:chOff x="3711412" y="5273803"/>
            <a:chExt cx="432656" cy="405706"/>
          </a:xfrm>
        </p:grpSpPr>
        <p:sp>
          <p:nvSpPr>
            <p:cNvPr id="59" name="Oval 58"/>
            <p:cNvSpPr/>
            <p:nvPr/>
          </p:nvSpPr>
          <p:spPr>
            <a:xfrm>
              <a:off x="3711412" y="5273803"/>
              <a:ext cx="432656" cy="40570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1" name="Freeform 1218"/>
            <p:cNvSpPr>
              <a:spLocks/>
            </p:cNvSpPr>
            <p:nvPr/>
          </p:nvSpPr>
          <p:spPr bwMode="auto">
            <a:xfrm>
              <a:off x="3753421" y="5362497"/>
              <a:ext cx="348638" cy="266656"/>
            </a:xfrm>
            <a:custGeom>
              <a:avLst/>
              <a:gdLst>
                <a:gd name="T0" fmla="*/ 3437 w 4043"/>
                <a:gd name="T1" fmla="*/ 0 h 3090"/>
                <a:gd name="T2" fmla="*/ 3477 w 4043"/>
                <a:gd name="T3" fmla="*/ 4 h 3090"/>
                <a:gd name="T4" fmla="*/ 3516 w 4043"/>
                <a:gd name="T5" fmla="*/ 12 h 3090"/>
                <a:gd name="T6" fmla="*/ 3550 w 4043"/>
                <a:gd name="T7" fmla="*/ 27 h 3090"/>
                <a:gd name="T8" fmla="*/ 3584 w 4043"/>
                <a:gd name="T9" fmla="*/ 47 h 3090"/>
                <a:gd name="T10" fmla="*/ 3615 w 4043"/>
                <a:gd name="T11" fmla="*/ 73 h 3090"/>
                <a:gd name="T12" fmla="*/ 3970 w 4043"/>
                <a:gd name="T13" fmla="*/ 427 h 3090"/>
                <a:gd name="T14" fmla="*/ 3996 w 4043"/>
                <a:gd name="T15" fmla="*/ 457 h 3090"/>
                <a:gd name="T16" fmla="*/ 4015 w 4043"/>
                <a:gd name="T17" fmla="*/ 491 h 3090"/>
                <a:gd name="T18" fmla="*/ 4030 w 4043"/>
                <a:gd name="T19" fmla="*/ 525 h 3090"/>
                <a:gd name="T20" fmla="*/ 4039 w 4043"/>
                <a:gd name="T21" fmla="*/ 563 h 3090"/>
                <a:gd name="T22" fmla="*/ 4043 w 4043"/>
                <a:gd name="T23" fmla="*/ 604 h 3090"/>
                <a:gd name="T24" fmla="*/ 4039 w 4043"/>
                <a:gd name="T25" fmla="*/ 644 h 3090"/>
                <a:gd name="T26" fmla="*/ 4030 w 4043"/>
                <a:gd name="T27" fmla="*/ 682 h 3090"/>
                <a:gd name="T28" fmla="*/ 4015 w 4043"/>
                <a:gd name="T29" fmla="*/ 717 h 3090"/>
                <a:gd name="T30" fmla="*/ 3996 w 4043"/>
                <a:gd name="T31" fmla="*/ 750 h 3090"/>
                <a:gd name="T32" fmla="*/ 3970 w 4043"/>
                <a:gd name="T33" fmla="*/ 780 h 3090"/>
                <a:gd name="T34" fmla="*/ 2081 w 4043"/>
                <a:gd name="T35" fmla="*/ 2663 h 3090"/>
                <a:gd name="T36" fmla="*/ 1726 w 4043"/>
                <a:gd name="T37" fmla="*/ 3017 h 3090"/>
                <a:gd name="T38" fmla="*/ 1695 w 4043"/>
                <a:gd name="T39" fmla="*/ 3043 h 3090"/>
                <a:gd name="T40" fmla="*/ 1663 w 4043"/>
                <a:gd name="T41" fmla="*/ 3062 h 3090"/>
                <a:gd name="T42" fmla="*/ 1627 w 4043"/>
                <a:gd name="T43" fmla="*/ 3077 h 3090"/>
                <a:gd name="T44" fmla="*/ 1589 w 4043"/>
                <a:gd name="T45" fmla="*/ 3086 h 3090"/>
                <a:gd name="T46" fmla="*/ 1549 w 4043"/>
                <a:gd name="T47" fmla="*/ 3090 h 3090"/>
                <a:gd name="T48" fmla="*/ 1509 w 4043"/>
                <a:gd name="T49" fmla="*/ 3086 h 3090"/>
                <a:gd name="T50" fmla="*/ 1470 w 4043"/>
                <a:gd name="T51" fmla="*/ 3077 h 3090"/>
                <a:gd name="T52" fmla="*/ 1434 w 4043"/>
                <a:gd name="T53" fmla="*/ 3062 h 3090"/>
                <a:gd name="T54" fmla="*/ 1402 w 4043"/>
                <a:gd name="T55" fmla="*/ 3043 h 3090"/>
                <a:gd name="T56" fmla="*/ 1371 w 4043"/>
                <a:gd name="T57" fmla="*/ 3017 h 3090"/>
                <a:gd name="T58" fmla="*/ 1016 w 4043"/>
                <a:gd name="T59" fmla="*/ 2663 h 3090"/>
                <a:gd name="T60" fmla="*/ 73 w 4043"/>
                <a:gd name="T61" fmla="*/ 1721 h 3090"/>
                <a:gd name="T62" fmla="*/ 47 w 4043"/>
                <a:gd name="T63" fmla="*/ 1691 h 3090"/>
                <a:gd name="T64" fmla="*/ 26 w 4043"/>
                <a:gd name="T65" fmla="*/ 1658 h 3090"/>
                <a:gd name="T66" fmla="*/ 11 w 4043"/>
                <a:gd name="T67" fmla="*/ 1622 h 3090"/>
                <a:gd name="T68" fmla="*/ 2 w 4043"/>
                <a:gd name="T69" fmla="*/ 1585 h 3090"/>
                <a:gd name="T70" fmla="*/ 0 w 4043"/>
                <a:gd name="T71" fmla="*/ 1545 h 3090"/>
                <a:gd name="T72" fmla="*/ 2 w 4043"/>
                <a:gd name="T73" fmla="*/ 1504 h 3090"/>
                <a:gd name="T74" fmla="*/ 11 w 4043"/>
                <a:gd name="T75" fmla="*/ 1467 h 3090"/>
                <a:gd name="T76" fmla="*/ 26 w 4043"/>
                <a:gd name="T77" fmla="*/ 1431 h 3090"/>
                <a:gd name="T78" fmla="*/ 47 w 4043"/>
                <a:gd name="T79" fmla="*/ 1398 h 3090"/>
                <a:gd name="T80" fmla="*/ 73 w 4043"/>
                <a:gd name="T81" fmla="*/ 1368 h 3090"/>
                <a:gd name="T82" fmla="*/ 428 w 4043"/>
                <a:gd name="T83" fmla="*/ 1015 h 3090"/>
                <a:gd name="T84" fmla="*/ 457 w 4043"/>
                <a:gd name="T85" fmla="*/ 989 h 3090"/>
                <a:gd name="T86" fmla="*/ 491 w 4043"/>
                <a:gd name="T87" fmla="*/ 968 h 3090"/>
                <a:gd name="T88" fmla="*/ 527 w 4043"/>
                <a:gd name="T89" fmla="*/ 953 h 3090"/>
                <a:gd name="T90" fmla="*/ 564 w 4043"/>
                <a:gd name="T91" fmla="*/ 944 h 3090"/>
                <a:gd name="T92" fmla="*/ 605 w 4043"/>
                <a:gd name="T93" fmla="*/ 942 h 3090"/>
                <a:gd name="T94" fmla="*/ 645 w 4043"/>
                <a:gd name="T95" fmla="*/ 944 h 3090"/>
                <a:gd name="T96" fmla="*/ 684 w 4043"/>
                <a:gd name="T97" fmla="*/ 953 h 3090"/>
                <a:gd name="T98" fmla="*/ 718 w 4043"/>
                <a:gd name="T99" fmla="*/ 968 h 3090"/>
                <a:gd name="T100" fmla="*/ 752 w 4043"/>
                <a:gd name="T101" fmla="*/ 989 h 3090"/>
                <a:gd name="T102" fmla="*/ 783 w 4043"/>
                <a:gd name="T103" fmla="*/ 1015 h 3090"/>
                <a:gd name="T104" fmla="*/ 1549 w 4043"/>
                <a:gd name="T105" fmla="*/ 1781 h 3090"/>
                <a:gd name="T106" fmla="*/ 3260 w 4043"/>
                <a:gd name="T107" fmla="*/ 73 h 3090"/>
                <a:gd name="T108" fmla="*/ 3291 w 4043"/>
                <a:gd name="T109" fmla="*/ 47 h 3090"/>
                <a:gd name="T110" fmla="*/ 3323 w 4043"/>
                <a:gd name="T111" fmla="*/ 27 h 3090"/>
                <a:gd name="T112" fmla="*/ 3359 w 4043"/>
                <a:gd name="T113" fmla="*/ 12 h 3090"/>
                <a:gd name="T114" fmla="*/ 3397 w 4043"/>
                <a:gd name="T115" fmla="*/ 4 h 3090"/>
                <a:gd name="T116" fmla="*/ 3437 w 4043"/>
                <a:gd name="T117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3" h="3090">
                  <a:moveTo>
                    <a:pt x="3437" y="0"/>
                  </a:moveTo>
                  <a:lnTo>
                    <a:pt x="3477" y="4"/>
                  </a:lnTo>
                  <a:lnTo>
                    <a:pt x="3516" y="12"/>
                  </a:lnTo>
                  <a:lnTo>
                    <a:pt x="3550" y="27"/>
                  </a:lnTo>
                  <a:lnTo>
                    <a:pt x="3584" y="47"/>
                  </a:lnTo>
                  <a:lnTo>
                    <a:pt x="3615" y="73"/>
                  </a:lnTo>
                  <a:lnTo>
                    <a:pt x="3970" y="427"/>
                  </a:lnTo>
                  <a:lnTo>
                    <a:pt x="3996" y="457"/>
                  </a:lnTo>
                  <a:lnTo>
                    <a:pt x="4015" y="491"/>
                  </a:lnTo>
                  <a:lnTo>
                    <a:pt x="4030" y="525"/>
                  </a:lnTo>
                  <a:lnTo>
                    <a:pt x="4039" y="563"/>
                  </a:lnTo>
                  <a:lnTo>
                    <a:pt x="4043" y="604"/>
                  </a:lnTo>
                  <a:lnTo>
                    <a:pt x="4039" y="644"/>
                  </a:lnTo>
                  <a:lnTo>
                    <a:pt x="4030" y="682"/>
                  </a:lnTo>
                  <a:lnTo>
                    <a:pt x="4015" y="717"/>
                  </a:lnTo>
                  <a:lnTo>
                    <a:pt x="3996" y="750"/>
                  </a:lnTo>
                  <a:lnTo>
                    <a:pt x="3970" y="780"/>
                  </a:lnTo>
                  <a:lnTo>
                    <a:pt x="2081" y="2663"/>
                  </a:lnTo>
                  <a:lnTo>
                    <a:pt x="1726" y="3017"/>
                  </a:lnTo>
                  <a:lnTo>
                    <a:pt x="1695" y="3043"/>
                  </a:lnTo>
                  <a:lnTo>
                    <a:pt x="1663" y="3062"/>
                  </a:lnTo>
                  <a:lnTo>
                    <a:pt x="1627" y="3077"/>
                  </a:lnTo>
                  <a:lnTo>
                    <a:pt x="1589" y="3086"/>
                  </a:lnTo>
                  <a:lnTo>
                    <a:pt x="1549" y="3090"/>
                  </a:lnTo>
                  <a:lnTo>
                    <a:pt x="1509" y="3086"/>
                  </a:lnTo>
                  <a:lnTo>
                    <a:pt x="1470" y="3077"/>
                  </a:lnTo>
                  <a:lnTo>
                    <a:pt x="1434" y="3062"/>
                  </a:lnTo>
                  <a:lnTo>
                    <a:pt x="1402" y="3043"/>
                  </a:lnTo>
                  <a:lnTo>
                    <a:pt x="1371" y="3017"/>
                  </a:lnTo>
                  <a:lnTo>
                    <a:pt x="1016" y="2663"/>
                  </a:lnTo>
                  <a:lnTo>
                    <a:pt x="73" y="1721"/>
                  </a:lnTo>
                  <a:lnTo>
                    <a:pt x="47" y="1691"/>
                  </a:lnTo>
                  <a:lnTo>
                    <a:pt x="26" y="1658"/>
                  </a:lnTo>
                  <a:lnTo>
                    <a:pt x="11" y="1622"/>
                  </a:lnTo>
                  <a:lnTo>
                    <a:pt x="2" y="1585"/>
                  </a:lnTo>
                  <a:lnTo>
                    <a:pt x="0" y="1545"/>
                  </a:lnTo>
                  <a:lnTo>
                    <a:pt x="2" y="1504"/>
                  </a:lnTo>
                  <a:lnTo>
                    <a:pt x="11" y="1467"/>
                  </a:lnTo>
                  <a:lnTo>
                    <a:pt x="26" y="1431"/>
                  </a:lnTo>
                  <a:lnTo>
                    <a:pt x="47" y="1398"/>
                  </a:lnTo>
                  <a:lnTo>
                    <a:pt x="73" y="1368"/>
                  </a:lnTo>
                  <a:lnTo>
                    <a:pt x="428" y="1015"/>
                  </a:lnTo>
                  <a:lnTo>
                    <a:pt x="457" y="989"/>
                  </a:lnTo>
                  <a:lnTo>
                    <a:pt x="491" y="968"/>
                  </a:lnTo>
                  <a:lnTo>
                    <a:pt x="527" y="953"/>
                  </a:lnTo>
                  <a:lnTo>
                    <a:pt x="564" y="944"/>
                  </a:lnTo>
                  <a:lnTo>
                    <a:pt x="605" y="942"/>
                  </a:lnTo>
                  <a:lnTo>
                    <a:pt x="645" y="944"/>
                  </a:lnTo>
                  <a:lnTo>
                    <a:pt x="684" y="953"/>
                  </a:lnTo>
                  <a:lnTo>
                    <a:pt x="718" y="968"/>
                  </a:lnTo>
                  <a:lnTo>
                    <a:pt x="752" y="989"/>
                  </a:lnTo>
                  <a:lnTo>
                    <a:pt x="783" y="1015"/>
                  </a:lnTo>
                  <a:lnTo>
                    <a:pt x="1549" y="1781"/>
                  </a:lnTo>
                  <a:lnTo>
                    <a:pt x="3260" y="73"/>
                  </a:lnTo>
                  <a:lnTo>
                    <a:pt x="3291" y="47"/>
                  </a:lnTo>
                  <a:lnTo>
                    <a:pt x="3323" y="27"/>
                  </a:lnTo>
                  <a:lnTo>
                    <a:pt x="3359" y="12"/>
                  </a:lnTo>
                  <a:lnTo>
                    <a:pt x="3397" y="4"/>
                  </a:lnTo>
                  <a:lnTo>
                    <a:pt x="343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30E24C-E3C8-4E09-A518-55DCF4607E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36244796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0" name="Freeform 49"/>
          <p:cNvSpPr/>
          <p:nvPr/>
        </p:nvSpPr>
        <p:spPr>
          <a:xfrm rot="9997520">
            <a:off x="1135043" y="2077684"/>
            <a:ext cx="958162" cy="958162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10268069" y="3133673"/>
            <a:ext cx="1239636" cy="123963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26052" y="818743"/>
            <a:ext cx="3469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GALLERY OF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06494" y="1295589"/>
            <a:ext cx="4708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USING TECHNOLOGIES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771708" y="188036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281513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10102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3902107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030696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6522701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651290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9143296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271885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5A174D-CE42-490D-942D-C6C162EE11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A23936-CB1C-412F-993C-8226A0212C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A00E8E-F841-4424-9153-C62A18064F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34F870-925B-4815-BCC0-5D50C27DDC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5357217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123949" y="1262744"/>
            <a:ext cx="4972051" cy="216625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096000" y="3429000"/>
            <a:ext cx="4972051" cy="216625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18385" y="1705596"/>
            <a:ext cx="3066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TWO PICTURE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18385" y="2182442"/>
            <a:ext cx="3985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NEW DESCRIPTION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741416" y="276721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75894" y="3861952"/>
            <a:ext cx="2097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Perfect Wine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75894" y="4265135"/>
            <a:ext cx="3929819" cy="897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 has taken possession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3902447" y="2171467"/>
            <a:ext cx="18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wonderful serenity has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02447" y="1832913"/>
            <a:ext cx="139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001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8874498" y="4276167"/>
            <a:ext cx="18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wonderful serenity has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874498" y="3937613"/>
            <a:ext cx="139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62CC6-E1FA-415D-A368-B8B967261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B83DF90-2604-45DA-8B36-E37EF14490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1759651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Freeform 33"/>
          <p:cNvSpPr/>
          <p:nvPr/>
        </p:nvSpPr>
        <p:spPr>
          <a:xfrm>
            <a:off x="9215798" y="2419232"/>
            <a:ext cx="2227332" cy="22273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38045" y="1528949"/>
            <a:ext cx="2688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ENJOY HIGH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38046" y="2101735"/>
            <a:ext cx="3732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TECH EQUIPMENT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761077" y="268651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38046" y="3333586"/>
            <a:ext cx="2914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BEST EQUIPMENT FOR YOU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638045" y="3683609"/>
            <a:ext cx="4462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38046" y="4421423"/>
            <a:ext cx="3290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GOOD MODEL OF THE EQUIPMENT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638045" y="4771446"/>
            <a:ext cx="4462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F94957-CD6B-4EA5-85CB-E32960B13F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468752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6"/>
          <p:cNvSpPr/>
          <p:nvPr/>
        </p:nvSpPr>
        <p:spPr>
          <a:xfrm>
            <a:off x="10095488" y="1341486"/>
            <a:ext cx="528122" cy="528122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2EE7303-A32A-457B-A095-687F83668F1F}"/>
              </a:ext>
            </a:extLst>
          </p:cNvPr>
          <p:cNvSpPr/>
          <p:nvPr/>
        </p:nvSpPr>
        <p:spPr>
          <a:xfrm>
            <a:off x="5260140" y="4619061"/>
            <a:ext cx="2470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2019</a:t>
            </a:r>
            <a:endParaRPr lang="en-US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81364C6-0DBC-451B-8CC9-811F807CFE5C}"/>
              </a:ext>
            </a:extLst>
          </p:cNvPr>
          <p:cNvSpPr/>
          <p:nvPr/>
        </p:nvSpPr>
        <p:spPr>
          <a:xfrm>
            <a:off x="8135399" y="4619061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2020</a:t>
            </a:r>
            <a:endParaRPr lang="en-US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06739" y="1991756"/>
            <a:ext cx="2622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REPORT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406739" y="2468602"/>
            <a:ext cx="352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OF USING TOOLS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529770" y="305337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06739" y="3629716"/>
            <a:ext cx="3514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Rectangle: Rounded Corners 55">
            <a:extLst>
              <a:ext uri="{FF2B5EF4-FFF2-40B4-BE49-F238E27FC236}">
                <a16:creationId xmlns:a16="http://schemas.microsoft.com/office/drawing/2014/main" id="{FA73E4E1-2B47-45BB-9C30-6AADB457593B}"/>
              </a:ext>
            </a:extLst>
          </p:cNvPr>
          <p:cNvSpPr/>
          <p:nvPr/>
        </p:nvSpPr>
        <p:spPr>
          <a:xfrm>
            <a:off x="1474388" y="4437420"/>
            <a:ext cx="1366119" cy="315473"/>
          </a:xfrm>
          <a:prstGeom prst="roundRect">
            <a:avLst>
              <a:gd name="adj" fmla="val 4296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" panose="000005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69" name="Freeform 68"/>
          <p:cNvSpPr/>
          <p:nvPr/>
        </p:nvSpPr>
        <p:spPr>
          <a:xfrm rot="17100000">
            <a:off x="7719541" y="3828458"/>
            <a:ext cx="547444" cy="54744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A2E2BA-32CD-4206-B558-C42B7DC2AF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003DF85-EDE2-4FCB-8A54-CB96E47B9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69992998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04220" y="1531209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QUOTE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04220" y="2008055"/>
            <a:ext cx="3183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DESCRIPTIONS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227251" y="259283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104220" y="3177986"/>
            <a:ext cx="3520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67430" y="4114227"/>
            <a:ext cx="9057140" cy="121256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894277" y="4428121"/>
            <a:ext cx="84034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“A wonderful serenity has taken possession of my entire soul, like these sweet mornings serenity has taken possession “</a:t>
            </a:r>
            <a:endParaRPr lang="id-ID" sz="1600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FF32B-5CBB-47B1-9936-490E7EEC21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441188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345739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4654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702554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01008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79923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957823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856277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35192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213092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10345" y="1041188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THREE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54582" y="1518034"/>
            <a:ext cx="4612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IMAGE DESCRIPTIONS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771708" y="2102809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D6C7BA-E93D-4553-9172-95DC30DE5D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BBA38D-2879-4767-B542-D0FA506436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18683D9-E865-4D93-878D-B722785DF1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6457336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EA9F200-2F14-4C9B-9BFF-486021C412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232" y="1474814"/>
            <a:ext cx="7215244" cy="405857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837175" y="1947797"/>
            <a:ext cx="2210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GET YOUR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837175" y="2424643"/>
            <a:ext cx="3275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OWN MOCK UP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960206" y="3009418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917969" y="4558561"/>
            <a:ext cx="127631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837176" y="3534172"/>
            <a:ext cx="3509658" cy="8439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 printing and typesetting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32DC8BB-D371-41AC-80CE-5B375996A9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5046510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4A812B20-E703-4D55-A054-6D12A69139A9}"/>
                  </a:ext>
                </a:extLst>
              </p:cNvPr>
              <p:cNvGraphicFramePr/>
              <p:nvPr>
                <p:extLst/>
              </p:nvPr>
            </p:nvGraphicFramePr>
            <p:xfrm>
              <a:off x="5734050" y="2155222"/>
              <a:ext cx="5125828" cy="327255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4A812B20-E703-4D55-A054-6D12A69139A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4050" y="2155222"/>
                <a:ext cx="5125828" cy="327255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3D77652C-4D9D-4E13-A44A-8BA7EBF7D584}"/>
              </a:ext>
            </a:extLst>
          </p:cNvPr>
          <p:cNvSpPr/>
          <p:nvPr/>
        </p:nvSpPr>
        <p:spPr>
          <a:xfrm>
            <a:off x="1118020" y="3053432"/>
            <a:ext cx="3716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Auctor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Aenean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Molestie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Lacus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UtQuis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FF6778-4656-4F04-B2F0-988B5D3AEDAB}"/>
              </a:ext>
            </a:extLst>
          </p:cNvPr>
          <p:cNvSpPr/>
          <p:nvPr/>
        </p:nvSpPr>
        <p:spPr>
          <a:xfrm>
            <a:off x="1245020" y="2145697"/>
            <a:ext cx="12763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AD1D6C-0D5A-4FF4-9C26-69A651579A19}"/>
              </a:ext>
            </a:extLst>
          </p:cNvPr>
          <p:cNvSpPr/>
          <p:nvPr/>
        </p:nvSpPr>
        <p:spPr>
          <a:xfrm>
            <a:off x="1118020" y="5102142"/>
            <a:ext cx="3716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Auctor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Aenean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Molestie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5D50E4-6F9D-4CEA-9991-C19B806117D9}"/>
              </a:ext>
            </a:extLst>
          </p:cNvPr>
          <p:cNvSpPr/>
          <p:nvPr/>
        </p:nvSpPr>
        <p:spPr>
          <a:xfrm>
            <a:off x="1245020" y="4194407"/>
            <a:ext cx="1276350" cy="666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3FBC21-0A37-478F-A192-D72D217E7067}"/>
              </a:ext>
            </a:extLst>
          </p:cNvPr>
          <p:cNvSpPr txBox="1"/>
          <p:nvPr/>
        </p:nvSpPr>
        <p:spPr>
          <a:xfrm>
            <a:off x="1461340" y="2340572"/>
            <a:ext cx="84371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Poppins ExtraLight" panose="00000300000000000000" pitchFamily="50" charset="0"/>
                <a:ea typeface="PT Sans" panose="020B0503020203020204" pitchFamily="34" charset="0"/>
                <a:cs typeface="Poppins ExtraLight" panose="00000300000000000000" pitchFamily="50" charset="0"/>
              </a:rPr>
              <a:t>54%</a:t>
            </a:r>
            <a:endParaRPr lang="en-US" b="1" spc="300" dirty="0">
              <a:solidFill>
                <a:schemeClr val="bg1"/>
              </a:solidFill>
              <a:latin typeface="Poppins ExtraLight" panose="00000300000000000000" pitchFamily="50" charset="0"/>
              <a:ea typeface="PT Sans" panose="020B0503020203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B22A3D-949A-4332-9F67-FC532D09E26A}"/>
              </a:ext>
            </a:extLst>
          </p:cNvPr>
          <p:cNvSpPr txBox="1"/>
          <p:nvPr/>
        </p:nvSpPr>
        <p:spPr>
          <a:xfrm>
            <a:off x="1461340" y="4418164"/>
            <a:ext cx="84371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Poppins ExtraLight" panose="00000300000000000000" pitchFamily="50" charset="0"/>
                <a:ea typeface="PT Sans" panose="020B0503020203020204" pitchFamily="34" charset="0"/>
                <a:cs typeface="Poppins ExtraLight" panose="00000300000000000000" pitchFamily="50" charset="0"/>
              </a:rPr>
              <a:t>62%</a:t>
            </a:r>
            <a:endParaRPr lang="en-US" b="1" spc="300" dirty="0">
              <a:solidFill>
                <a:schemeClr val="bg1"/>
              </a:solidFill>
              <a:latin typeface="Poppins ExtraLight" panose="00000300000000000000" pitchFamily="50" charset="0"/>
              <a:ea typeface="PT Sans" panose="020B0503020203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31" name="Diamond 30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Diamond 31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Diamond 32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Diamond 33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35" name="Multiply 34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37" name="Block Arc 36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39" name="Multiply 38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2" name="Freeform 41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19944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4" name="Freeform 53"/>
          <p:cNvSpPr/>
          <p:nvPr/>
        </p:nvSpPr>
        <p:spPr>
          <a:xfrm>
            <a:off x="6143502" y="4640788"/>
            <a:ext cx="1015950" cy="1015950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8574053" y="1201262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59258" y="1838350"/>
            <a:ext cx="2321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NEW TECH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559258" y="2315196"/>
            <a:ext cx="349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VIRTUAL DREAM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682289" y="289997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559258" y="3550253"/>
            <a:ext cx="3972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soul. of taken possession of my  wonderful serenity has taken possession of my entire soul. of taken possession of my </a:t>
            </a:r>
          </a:p>
        </p:txBody>
      </p:sp>
      <p:sp>
        <p:nvSpPr>
          <p:cNvPr id="68" name="Rectangle: Rounded Corners 55">
            <a:extLst>
              <a:ext uri="{FF2B5EF4-FFF2-40B4-BE49-F238E27FC236}">
                <a16:creationId xmlns:a16="http://schemas.microsoft.com/office/drawing/2014/main" id="{FA73E4E1-2B47-45BB-9C30-6AADB457593B}"/>
              </a:ext>
            </a:extLst>
          </p:cNvPr>
          <p:cNvSpPr/>
          <p:nvPr/>
        </p:nvSpPr>
        <p:spPr>
          <a:xfrm>
            <a:off x="1676274" y="4640788"/>
            <a:ext cx="1203156" cy="338406"/>
          </a:xfrm>
          <a:prstGeom prst="roundRect">
            <a:avLst>
              <a:gd name="adj" fmla="val 4296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757755" y="4671491"/>
            <a:ext cx="1040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031B01-47FE-4CDC-BA62-0220658859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069033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B4A6694-F56B-4369-9978-2DEEE424A65D}"/>
              </a:ext>
            </a:extLst>
          </p:cNvPr>
          <p:cNvCxnSpPr>
            <a:cxnSpLocks/>
          </p:cNvCxnSpPr>
          <p:nvPr/>
        </p:nvCxnSpPr>
        <p:spPr>
          <a:xfrm>
            <a:off x="6927670" y="3009765"/>
            <a:ext cx="19926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488D1E43-38FD-4DC3-AB43-1E01BD8A8CA7}"/>
              </a:ext>
            </a:extLst>
          </p:cNvPr>
          <p:cNvGrpSpPr/>
          <p:nvPr/>
        </p:nvGrpSpPr>
        <p:grpSpPr>
          <a:xfrm>
            <a:off x="2372587" y="2683915"/>
            <a:ext cx="651700" cy="651700"/>
            <a:chOff x="2088918" y="1575474"/>
            <a:chExt cx="887650" cy="887650"/>
          </a:xfrm>
          <a:solidFill>
            <a:schemeClr val="accent1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BD806DD-78CD-498B-AEAC-CA937A6911ED}"/>
                </a:ext>
              </a:extLst>
            </p:cNvPr>
            <p:cNvSpPr/>
            <p:nvPr/>
          </p:nvSpPr>
          <p:spPr>
            <a:xfrm>
              <a:off x="2088918" y="1575474"/>
              <a:ext cx="887650" cy="8876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3390FF3-65D8-4346-9C05-5F1D449B8BDD}"/>
                </a:ext>
              </a:extLst>
            </p:cNvPr>
            <p:cNvSpPr/>
            <p:nvPr/>
          </p:nvSpPr>
          <p:spPr>
            <a:xfrm>
              <a:off x="2339319" y="1681809"/>
              <a:ext cx="371610" cy="62881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Poppins" panose="00000500000000000000" pitchFamily="2" charset="0"/>
                </a:rPr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11D774F-F5D1-4F3E-9B0C-299B2D26A730}"/>
              </a:ext>
            </a:extLst>
          </p:cNvPr>
          <p:cNvGrpSpPr/>
          <p:nvPr/>
        </p:nvGrpSpPr>
        <p:grpSpPr>
          <a:xfrm>
            <a:off x="8841863" y="2683915"/>
            <a:ext cx="651700" cy="651700"/>
            <a:chOff x="4541832" y="1575474"/>
            <a:chExt cx="887650" cy="887650"/>
          </a:xfrm>
          <a:solidFill>
            <a:schemeClr val="accent2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61234AC-3D16-4FC6-951F-24255889EBC8}"/>
                </a:ext>
              </a:extLst>
            </p:cNvPr>
            <p:cNvSpPr/>
            <p:nvPr/>
          </p:nvSpPr>
          <p:spPr>
            <a:xfrm>
              <a:off x="4541832" y="1575474"/>
              <a:ext cx="887650" cy="8876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Poppins" panose="00000500000000000000" pitchFamily="2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C8FD74F-A46F-47DC-ABDF-2A1DD5D45BCF}"/>
                </a:ext>
              </a:extLst>
            </p:cNvPr>
            <p:cNvSpPr/>
            <p:nvPr/>
          </p:nvSpPr>
          <p:spPr>
            <a:xfrm>
              <a:off x="4738111" y="1681809"/>
              <a:ext cx="489514" cy="62881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Poppins" panose="00000500000000000000" pitchFamily="2" charset="0"/>
                </a:rPr>
                <a:t>2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6879A417-466F-4797-87C1-75DECCA9C76E}"/>
              </a:ext>
            </a:extLst>
          </p:cNvPr>
          <p:cNvSpPr/>
          <p:nvPr/>
        </p:nvSpPr>
        <p:spPr>
          <a:xfrm>
            <a:off x="5073401" y="2082630"/>
            <a:ext cx="1854270" cy="18542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7271145-1018-4CC0-9452-4C60F6255906}"/>
              </a:ext>
            </a:extLst>
          </p:cNvPr>
          <p:cNvSpPr/>
          <p:nvPr/>
        </p:nvSpPr>
        <p:spPr>
          <a:xfrm>
            <a:off x="6849208" y="2931303"/>
            <a:ext cx="156924" cy="1569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27153A3-7AA5-4DC5-A6DD-230845C77D32}"/>
              </a:ext>
            </a:extLst>
          </p:cNvPr>
          <p:cNvSpPr/>
          <p:nvPr/>
        </p:nvSpPr>
        <p:spPr>
          <a:xfrm>
            <a:off x="4986974" y="2931303"/>
            <a:ext cx="156924" cy="1569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D95A3A3-DEC2-4DE3-81DC-454C5D93FA86}"/>
              </a:ext>
            </a:extLst>
          </p:cNvPr>
          <p:cNvCxnSpPr/>
          <p:nvPr/>
        </p:nvCxnSpPr>
        <p:spPr>
          <a:xfrm flipH="1">
            <a:off x="3024287" y="3009765"/>
            <a:ext cx="1962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6BFF26C-0F3D-436E-98AF-A714FC8ADC5E}"/>
              </a:ext>
            </a:extLst>
          </p:cNvPr>
          <p:cNvSpPr txBox="1"/>
          <p:nvPr/>
        </p:nvSpPr>
        <p:spPr>
          <a:xfrm>
            <a:off x="5214395" y="2717378"/>
            <a:ext cx="157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1"/>
                </a:solidFill>
                <a:latin typeface="Poppins" panose="00000500000000000000" pitchFamily="2" charset="0"/>
              </a:rPr>
              <a:t>2020</a:t>
            </a:r>
            <a:endParaRPr lang="en-US" sz="3600" b="1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45" name="Shape 58">
            <a:extLst>
              <a:ext uri="{FF2B5EF4-FFF2-40B4-BE49-F238E27FC236}">
                <a16:creationId xmlns:a16="http://schemas.microsoft.com/office/drawing/2014/main" id="{66E3A27C-0559-495B-A5A8-75FDC1B872D3}"/>
              </a:ext>
            </a:extLst>
          </p:cNvPr>
          <p:cNvSpPr/>
          <p:nvPr/>
        </p:nvSpPr>
        <p:spPr>
          <a:xfrm>
            <a:off x="2219325" y="4556088"/>
            <a:ext cx="3474893" cy="129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</a:t>
            </a:r>
            <a:r>
              <a:rPr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id-ID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endParaRPr sz="1000" i="1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F5767BF-3EE2-4D9B-9CF6-25F6A81B555B}"/>
              </a:ext>
            </a:extLst>
          </p:cNvPr>
          <p:cNvSpPr/>
          <p:nvPr/>
        </p:nvSpPr>
        <p:spPr>
          <a:xfrm>
            <a:off x="3651641" y="4014970"/>
            <a:ext cx="213956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The quick, brown fox jumps over a lazy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C6A5FF1-39F1-461C-A262-140DF3B5E781}"/>
              </a:ext>
            </a:extLst>
          </p:cNvPr>
          <p:cNvSpPr/>
          <p:nvPr/>
        </p:nvSpPr>
        <p:spPr>
          <a:xfrm>
            <a:off x="2057165" y="3885126"/>
            <a:ext cx="1592622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Shape 58">
            <a:extLst>
              <a:ext uri="{FF2B5EF4-FFF2-40B4-BE49-F238E27FC236}">
                <a16:creationId xmlns:a16="http://schemas.microsoft.com/office/drawing/2014/main" id="{64D79381-681A-4BE6-B510-E2CB84E6CF37}"/>
              </a:ext>
            </a:extLst>
          </p:cNvPr>
          <p:cNvSpPr/>
          <p:nvPr/>
        </p:nvSpPr>
        <p:spPr>
          <a:xfrm>
            <a:off x="6418229" y="4613441"/>
            <a:ext cx="3474893" cy="129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</a:t>
            </a:r>
            <a:r>
              <a:rPr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id-ID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endParaRPr sz="1000" i="1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8973C82-AD53-4D15-B726-39B22A3C7AA2}"/>
              </a:ext>
            </a:extLst>
          </p:cNvPr>
          <p:cNvSpPr/>
          <p:nvPr/>
        </p:nvSpPr>
        <p:spPr>
          <a:xfrm>
            <a:off x="6666023" y="4072323"/>
            <a:ext cx="213956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The quick, brown fox jumps over a lazy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A81F102-667F-4275-9BBE-5173A1843DD0}"/>
              </a:ext>
            </a:extLst>
          </p:cNvPr>
          <p:cNvSpPr/>
          <p:nvPr/>
        </p:nvSpPr>
        <p:spPr>
          <a:xfrm>
            <a:off x="8351285" y="3942479"/>
            <a:ext cx="1592622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0" name="Diamond 39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Diamond 41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8" name="Multiply 4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51" name="Block Arc 50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7" name="Multiply 56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9834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C9B9FB8-788F-4F95-BED9-C28EABB5608D}"/>
              </a:ext>
            </a:extLst>
          </p:cNvPr>
          <p:cNvSpPr/>
          <p:nvPr/>
        </p:nvSpPr>
        <p:spPr>
          <a:xfrm>
            <a:off x="1892204" y="26998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3951CD4-B8CC-4D7E-8ED6-1ADAD9141355}"/>
              </a:ext>
            </a:extLst>
          </p:cNvPr>
          <p:cNvSpPr/>
          <p:nvPr/>
        </p:nvSpPr>
        <p:spPr>
          <a:xfrm>
            <a:off x="5345489" y="2706474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2D55C6-78EC-4ED5-836E-624D94FF73BC}"/>
              </a:ext>
            </a:extLst>
          </p:cNvPr>
          <p:cNvGrpSpPr/>
          <p:nvPr/>
        </p:nvGrpSpPr>
        <p:grpSpPr>
          <a:xfrm rot="5400000">
            <a:off x="1241787" y="2749789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id="{336E093B-7A04-4673-B339-D547BE911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53" name="Freeform 77">
              <a:extLst>
                <a:ext uri="{FF2B5EF4-FFF2-40B4-BE49-F238E27FC236}">
                  <a16:creationId xmlns:a16="http://schemas.microsoft.com/office/drawing/2014/main" id="{9C2CF01C-2715-4693-BCE7-20291463B8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075240C-EBD4-42D6-A323-D00175253CBF}"/>
              </a:ext>
            </a:extLst>
          </p:cNvPr>
          <p:cNvGrpSpPr/>
          <p:nvPr/>
        </p:nvGrpSpPr>
        <p:grpSpPr>
          <a:xfrm rot="5400000">
            <a:off x="4669576" y="2756378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5" name="Freeform 45">
              <a:extLst>
                <a:ext uri="{FF2B5EF4-FFF2-40B4-BE49-F238E27FC236}">
                  <a16:creationId xmlns:a16="http://schemas.microsoft.com/office/drawing/2014/main" id="{151FBC3A-FBE4-4CFF-8C47-AAE03E44A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56" name="Freeform 77">
              <a:extLst>
                <a:ext uri="{FF2B5EF4-FFF2-40B4-BE49-F238E27FC236}">
                  <a16:creationId xmlns:a16="http://schemas.microsoft.com/office/drawing/2014/main" id="{88D938E4-E67F-4A36-BEFD-3D85FCE14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D9249401-7075-49B0-9CF3-34441CE770A3}"/>
              </a:ext>
            </a:extLst>
          </p:cNvPr>
          <p:cNvSpPr/>
          <p:nvPr/>
        </p:nvSpPr>
        <p:spPr>
          <a:xfrm>
            <a:off x="8789532" y="26998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3BF451-40BB-420F-ADCC-1F5213814DD0}"/>
              </a:ext>
            </a:extLst>
          </p:cNvPr>
          <p:cNvGrpSpPr/>
          <p:nvPr/>
        </p:nvGrpSpPr>
        <p:grpSpPr>
          <a:xfrm rot="5400000">
            <a:off x="8113619" y="2749789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9" name="Freeform 45">
              <a:extLst>
                <a:ext uri="{FF2B5EF4-FFF2-40B4-BE49-F238E27FC236}">
                  <a16:creationId xmlns:a16="http://schemas.microsoft.com/office/drawing/2014/main" id="{70D0F81B-573A-4611-B12C-707265041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0" name="Freeform 77">
              <a:extLst>
                <a:ext uri="{FF2B5EF4-FFF2-40B4-BE49-F238E27FC236}">
                  <a16:creationId xmlns:a16="http://schemas.microsoft.com/office/drawing/2014/main" id="{F7A0743E-6143-4D9B-8EFA-CAA0697D67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41E4AEF1-3972-4268-AD48-F292D7435D74}"/>
              </a:ext>
            </a:extLst>
          </p:cNvPr>
          <p:cNvSpPr/>
          <p:nvPr/>
        </p:nvSpPr>
        <p:spPr>
          <a:xfrm>
            <a:off x="1892204" y="41095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307F3B3-A532-4042-965A-D771F1435E27}"/>
              </a:ext>
            </a:extLst>
          </p:cNvPr>
          <p:cNvSpPr/>
          <p:nvPr/>
        </p:nvSpPr>
        <p:spPr>
          <a:xfrm>
            <a:off x="5345489" y="4116174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6D03170-E854-4E23-8545-F475895243C6}"/>
              </a:ext>
            </a:extLst>
          </p:cNvPr>
          <p:cNvGrpSpPr/>
          <p:nvPr/>
        </p:nvGrpSpPr>
        <p:grpSpPr>
          <a:xfrm rot="5400000">
            <a:off x="1241787" y="4159489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B712FE98-7D78-4FED-9B48-87B97F3E1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5" name="Freeform 77">
              <a:extLst>
                <a:ext uri="{FF2B5EF4-FFF2-40B4-BE49-F238E27FC236}">
                  <a16:creationId xmlns:a16="http://schemas.microsoft.com/office/drawing/2014/main" id="{7F4D00A6-3DA5-4F16-B330-ADE85B9076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28E5E01-F2DA-4346-9446-55BAD1D29E9C}"/>
              </a:ext>
            </a:extLst>
          </p:cNvPr>
          <p:cNvGrpSpPr/>
          <p:nvPr/>
        </p:nvGrpSpPr>
        <p:grpSpPr>
          <a:xfrm rot="5400000">
            <a:off x="4669576" y="4166078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67" name="Freeform 45">
              <a:extLst>
                <a:ext uri="{FF2B5EF4-FFF2-40B4-BE49-F238E27FC236}">
                  <a16:creationId xmlns:a16="http://schemas.microsoft.com/office/drawing/2014/main" id="{8DB0BEF6-FA69-4CC1-829C-0744860E6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8" name="Freeform 77">
              <a:extLst>
                <a:ext uri="{FF2B5EF4-FFF2-40B4-BE49-F238E27FC236}">
                  <a16:creationId xmlns:a16="http://schemas.microsoft.com/office/drawing/2014/main" id="{69229897-9C8C-4192-97FA-057728B7D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93CEF21E-4905-4901-BD18-069A45376F36}"/>
              </a:ext>
            </a:extLst>
          </p:cNvPr>
          <p:cNvSpPr/>
          <p:nvPr/>
        </p:nvSpPr>
        <p:spPr>
          <a:xfrm>
            <a:off x="8789532" y="41095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F64FB37-1B99-4247-97E9-705B1256D8CC}"/>
              </a:ext>
            </a:extLst>
          </p:cNvPr>
          <p:cNvGrpSpPr/>
          <p:nvPr/>
        </p:nvGrpSpPr>
        <p:grpSpPr>
          <a:xfrm rot="5400000">
            <a:off x="8113619" y="4159489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71" name="Freeform 45">
              <a:extLst>
                <a:ext uri="{FF2B5EF4-FFF2-40B4-BE49-F238E27FC236}">
                  <a16:creationId xmlns:a16="http://schemas.microsoft.com/office/drawing/2014/main" id="{517B64D3-1E56-4293-AA6A-92552F5B5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72" name="Freeform 77">
              <a:extLst>
                <a:ext uri="{FF2B5EF4-FFF2-40B4-BE49-F238E27FC236}">
                  <a16:creationId xmlns:a16="http://schemas.microsoft.com/office/drawing/2014/main" id="{4362ADDD-AA38-43ED-8F09-7CCD1FC3E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5" name="Diamond 4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Diamond 4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Diamond 4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3" name="Block Arc 72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5" name="Multiply 74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7" name="Freeform 76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8" name="Freeform 77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270468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2084B20-FB84-4734-9FEC-1ADA31DB21EE}"/>
              </a:ext>
            </a:extLst>
          </p:cNvPr>
          <p:cNvSpPr txBox="1"/>
          <p:nvPr/>
        </p:nvSpPr>
        <p:spPr>
          <a:xfrm>
            <a:off x="2075808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03743C-E084-4A7A-82D1-0EF6BC68BF9B}"/>
              </a:ext>
            </a:extLst>
          </p:cNvPr>
          <p:cNvSpPr txBox="1"/>
          <p:nvPr/>
        </p:nvSpPr>
        <p:spPr>
          <a:xfrm>
            <a:off x="1201696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71A0AE-6C73-4CBB-96AC-B1322F687A8B}"/>
              </a:ext>
            </a:extLst>
          </p:cNvPr>
          <p:cNvGrpSpPr/>
          <p:nvPr/>
        </p:nvGrpSpPr>
        <p:grpSpPr>
          <a:xfrm rot="18856768" flipV="1">
            <a:off x="1516106" y="2383473"/>
            <a:ext cx="2364996" cy="1672958"/>
            <a:chOff x="3664172" y="1616975"/>
            <a:chExt cx="2368658" cy="1675549"/>
          </a:xfrm>
        </p:grpSpPr>
        <p:sp>
          <p:nvSpPr>
            <p:cNvPr id="17" name="Rounded Rectangle 23">
              <a:extLst>
                <a:ext uri="{FF2B5EF4-FFF2-40B4-BE49-F238E27FC236}">
                  <a16:creationId xmlns:a16="http://schemas.microsoft.com/office/drawing/2014/main" id="{B77EFA85-9D95-4F29-8853-6E92B0601AFE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8" name="Rounded Rectangle 24">
              <a:extLst>
                <a:ext uri="{FF2B5EF4-FFF2-40B4-BE49-F238E27FC236}">
                  <a16:creationId xmlns:a16="http://schemas.microsoft.com/office/drawing/2014/main" id="{08ACF36B-59C3-4E6D-880A-16D247D11588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9" name="Rounded Rectangle 25">
              <a:extLst>
                <a:ext uri="{FF2B5EF4-FFF2-40B4-BE49-F238E27FC236}">
                  <a16:creationId xmlns:a16="http://schemas.microsoft.com/office/drawing/2014/main" id="{BA4EE47C-148B-4747-A9AA-8C4DE40031B9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D37667C-DE3A-4741-9124-0733414D3815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01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B8B46F9-4BB2-4445-A37C-57C1D200C2A2}"/>
              </a:ext>
            </a:extLst>
          </p:cNvPr>
          <p:cNvSpPr txBox="1"/>
          <p:nvPr/>
        </p:nvSpPr>
        <p:spPr>
          <a:xfrm>
            <a:off x="5619498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FCABCC-3A30-48EB-975A-5EBFB3225044}"/>
              </a:ext>
            </a:extLst>
          </p:cNvPr>
          <p:cNvSpPr txBox="1"/>
          <p:nvPr/>
        </p:nvSpPr>
        <p:spPr>
          <a:xfrm>
            <a:off x="4745386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A05D06A-80CD-4704-8A82-DC9E2128A3DD}"/>
              </a:ext>
            </a:extLst>
          </p:cNvPr>
          <p:cNvGrpSpPr/>
          <p:nvPr/>
        </p:nvGrpSpPr>
        <p:grpSpPr>
          <a:xfrm rot="18856768" flipV="1">
            <a:off x="5059796" y="2383473"/>
            <a:ext cx="2364996" cy="1672958"/>
            <a:chOff x="3664172" y="1616975"/>
            <a:chExt cx="2368658" cy="1675549"/>
          </a:xfrm>
          <a:solidFill>
            <a:schemeClr val="accent4"/>
          </a:solidFill>
        </p:grpSpPr>
        <p:sp>
          <p:nvSpPr>
            <p:cNvPr id="35" name="Rounded Rectangle 23">
              <a:extLst>
                <a:ext uri="{FF2B5EF4-FFF2-40B4-BE49-F238E27FC236}">
                  <a16:creationId xmlns:a16="http://schemas.microsoft.com/office/drawing/2014/main" id="{EDFD61D6-930A-4F8B-BAB9-408873354E29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6" name="Rounded Rectangle 24">
              <a:extLst>
                <a:ext uri="{FF2B5EF4-FFF2-40B4-BE49-F238E27FC236}">
                  <a16:creationId xmlns:a16="http://schemas.microsoft.com/office/drawing/2014/main" id="{B70A4AD5-F103-4E8F-BFF6-DB1E356C8945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7" name="Rounded Rectangle 25">
              <a:extLst>
                <a:ext uri="{FF2B5EF4-FFF2-40B4-BE49-F238E27FC236}">
                  <a16:creationId xmlns:a16="http://schemas.microsoft.com/office/drawing/2014/main" id="{A3A77AA2-16E6-4F8B-BD99-E133BA2EE8F8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EF1D742-76A0-45D5-99E4-E01FEC494718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02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16E9D04-6190-48AF-A7DB-3B68B93CA165}"/>
              </a:ext>
            </a:extLst>
          </p:cNvPr>
          <p:cNvSpPr txBox="1"/>
          <p:nvPr/>
        </p:nvSpPr>
        <p:spPr>
          <a:xfrm>
            <a:off x="8973925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6CDF62A-4E15-4FC4-9E67-3A206C396683}"/>
              </a:ext>
            </a:extLst>
          </p:cNvPr>
          <p:cNvSpPr txBox="1"/>
          <p:nvPr/>
        </p:nvSpPr>
        <p:spPr>
          <a:xfrm>
            <a:off x="8099813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DFCE9CD-C687-45C2-8366-28202C86682F}"/>
              </a:ext>
            </a:extLst>
          </p:cNvPr>
          <p:cNvGrpSpPr/>
          <p:nvPr/>
        </p:nvGrpSpPr>
        <p:grpSpPr>
          <a:xfrm rot="18856768" flipV="1">
            <a:off x="8414223" y="2383473"/>
            <a:ext cx="2364996" cy="1672958"/>
            <a:chOff x="3664172" y="1616975"/>
            <a:chExt cx="2368658" cy="1675549"/>
          </a:xfrm>
          <a:solidFill>
            <a:schemeClr val="accent3"/>
          </a:solidFill>
        </p:grpSpPr>
        <p:sp>
          <p:nvSpPr>
            <p:cNvPr id="42" name="Rounded Rectangle 23">
              <a:extLst>
                <a:ext uri="{FF2B5EF4-FFF2-40B4-BE49-F238E27FC236}">
                  <a16:creationId xmlns:a16="http://schemas.microsoft.com/office/drawing/2014/main" id="{70550B07-5DE2-4BCC-B752-E3E73146D3CC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3" name="Rounded Rectangle 24">
              <a:extLst>
                <a:ext uri="{FF2B5EF4-FFF2-40B4-BE49-F238E27FC236}">
                  <a16:creationId xmlns:a16="http://schemas.microsoft.com/office/drawing/2014/main" id="{84D5FC48-3628-4354-AD8C-B40970E387A2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4" name="Rounded Rectangle 25">
              <a:extLst>
                <a:ext uri="{FF2B5EF4-FFF2-40B4-BE49-F238E27FC236}">
                  <a16:creationId xmlns:a16="http://schemas.microsoft.com/office/drawing/2014/main" id="{66E06862-783C-453F-B6AA-4AC91DC210C5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FEED331-90A5-44BC-B573-ECB9A845A8AF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03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54" name="Diamond 53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Diamond 54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Diamond 55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Diamond 56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Multiply 5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60" name="Block Arc 5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2" name="Multiply 61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5" name="Freeform 64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82656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DC66B9B-F15F-4D98-8567-EA520C4AFB60}"/>
              </a:ext>
            </a:extLst>
          </p:cNvPr>
          <p:cNvGrpSpPr/>
          <p:nvPr/>
        </p:nvGrpSpPr>
        <p:grpSpPr>
          <a:xfrm rot="13500000">
            <a:off x="7474684" y="3275442"/>
            <a:ext cx="4172116" cy="2119030"/>
            <a:chOff x="4496896" y="2721412"/>
            <a:chExt cx="9991217" cy="5074571"/>
          </a:xfrm>
        </p:grpSpPr>
        <p:grpSp>
          <p:nvGrpSpPr>
            <p:cNvPr id="45" name="Group 9">
              <a:extLst>
                <a:ext uri="{FF2B5EF4-FFF2-40B4-BE49-F238E27FC236}">
                  <a16:creationId xmlns:a16="http://schemas.microsoft.com/office/drawing/2014/main" id="{726916FC-2775-48F5-9C28-DC27029F1319}"/>
                </a:ext>
              </a:extLst>
            </p:cNvPr>
            <p:cNvGrpSpPr/>
            <p:nvPr/>
          </p:nvGrpSpPr>
          <p:grpSpPr>
            <a:xfrm>
              <a:off x="4496896" y="4129944"/>
              <a:ext cx="2499059" cy="2784512"/>
              <a:chOff x="0" y="0"/>
              <a:chExt cx="1905956" cy="2123661"/>
            </a:xfrm>
          </p:grpSpPr>
          <p:sp>
            <p:nvSpPr>
              <p:cNvPr id="46" name="Shape 7">
                <a:extLst>
                  <a:ext uri="{FF2B5EF4-FFF2-40B4-BE49-F238E27FC236}">
                    <a16:creationId xmlns:a16="http://schemas.microsoft.com/office/drawing/2014/main" id="{D650DDFB-C270-45BA-8E4E-F3B8F0AC0197}"/>
                  </a:ext>
                </a:extLst>
              </p:cNvPr>
              <p:cNvSpPr/>
              <p:nvPr/>
            </p:nvSpPr>
            <p:spPr>
              <a:xfrm>
                <a:off x="328241" y="0"/>
                <a:ext cx="1577716" cy="1779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822"/>
                    </a:moveTo>
                    <a:lnTo>
                      <a:pt x="21600" y="12821"/>
                    </a:lnTo>
                    <a:cubicBezTo>
                      <a:pt x="19269" y="11104"/>
                      <a:pt x="17179" y="9389"/>
                      <a:pt x="15381" y="7465"/>
                    </a:cubicBezTo>
                    <a:cubicBezTo>
                      <a:pt x="13583" y="5541"/>
                      <a:pt x="12078" y="3408"/>
                      <a:pt x="10919" y="854"/>
                    </a:cubicBezTo>
                    <a:lnTo>
                      <a:pt x="10528" y="0"/>
                    </a:lnTo>
                    <a:lnTo>
                      <a:pt x="0" y="3691"/>
                    </a:lnTo>
                    <a:cubicBezTo>
                      <a:pt x="892" y="7209"/>
                      <a:pt x="2613" y="10536"/>
                      <a:pt x="5035" y="13559"/>
                    </a:cubicBezTo>
                    <a:cubicBezTo>
                      <a:pt x="7457" y="16582"/>
                      <a:pt x="10580" y="19300"/>
                      <a:pt x="14274" y="21600"/>
                    </a:cubicBezTo>
                    <a:lnTo>
                      <a:pt x="14274" y="21600"/>
                    </a:lnTo>
                    <a:lnTo>
                      <a:pt x="21600" y="12822"/>
                    </a:ln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47" name="Shape 8">
                <a:extLst>
                  <a:ext uri="{FF2B5EF4-FFF2-40B4-BE49-F238E27FC236}">
                    <a16:creationId xmlns:a16="http://schemas.microsoft.com/office/drawing/2014/main" id="{0808362F-2C8B-4173-BD35-FA762FAD9F21}"/>
                  </a:ext>
                </a:extLst>
              </p:cNvPr>
              <p:cNvSpPr/>
              <p:nvPr/>
            </p:nvSpPr>
            <p:spPr>
              <a:xfrm>
                <a:off x="0" y="306927"/>
                <a:ext cx="1375861" cy="18167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232" y="0"/>
                    </a:moveTo>
                    <a:lnTo>
                      <a:pt x="0" y="3163"/>
                    </a:lnTo>
                    <a:cubicBezTo>
                      <a:pt x="941" y="6673"/>
                      <a:pt x="3115" y="10106"/>
                      <a:pt x="6134" y="13250"/>
                    </a:cubicBezTo>
                    <a:cubicBezTo>
                      <a:pt x="9153" y="16393"/>
                      <a:pt x="13018" y="19248"/>
                      <a:pt x="17342" y="21600"/>
                    </a:cubicBezTo>
                    <a:lnTo>
                      <a:pt x="21600" y="17544"/>
                    </a:lnTo>
                    <a:cubicBezTo>
                      <a:pt x="17364" y="15291"/>
                      <a:pt x="13783" y="12628"/>
                      <a:pt x="11006" y="9667"/>
                    </a:cubicBezTo>
                    <a:cubicBezTo>
                      <a:pt x="8228" y="6705"/>
                      <a:pt x="6254" y="3446"/>
                      <a:pt x="523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48" name="Group 12">
              <a:extLst>
                <a:ext uri="{FF2B5EF4-FFF2-40B4-BE49-F238E27FC236}">
                  <a16:creationId xmlns:a16="http://schemas.microsoft.com/office/drawing/2014/main" id="{876548EB-9DF3-4214-8C97-6B8C28B42C35}"/>
                </a:ext>
              </a:extLst>
            </p:cNvPr>
            <p:cNvGrpSpPr/>
            <p:nvPr/>
          </p:nvGrpSpPr>
          <p:grpSpPr>
            <a:xfrm>
              <a:off x="11427769" y="2721412"/>
              <a:ext cx="3060344" cy="3641958"/>
              <a:chOff x="0" y="0"/>
              <a:chExt cx="2334031" cy="2777610"/>
            </a:xfrm>
          </p:grpSpPr>
          <p:sp>
            <p:nvSpPr>
              <p:cNvPr id="49" name="Shape 10">
                <a:extLst>
                  <a:ext uri="{FF2B5EF4-FFF2-40B4-BE49-F238E27FC236}">
                    <a16:creationId xmlns:a16="http://schemas.microsoft.com/office/drawing/2014/main" id="{0CEB536C-A2E4-4289-8757-B4C4021FAE97}"/>
                  </a:ext>
                </a:extLst>
              </p:cNvPr>
              <p:cNvSpPr/>
              <p:nvPr/>
            </p:nvSpPr>
            <p:spPr>
              <a:xfrm>
                <a:off x="848419" y="4076"/>
                <a:ext cx="1485613" cy="2773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32" y="0"/>
                    </a:moveTo>
                    <a:cubicBezTo>
                      <a:pt x="18632" y="0"/>
                      <a:pt x="18291" y="2003"/>
                      <a:pt x="17742" y="5289"/>
                    </a:cubicBezTo>
                    <a:cubicBezTo>
                      <a:pt x="17193" y="8575"/>
                      <a:pt x="16436" y="13144"/>
                      <a:pt x="15603" y="18276"/>
                    </a:cubicBezTo>
                    <a:cubicBezTo>
                      <a:pt x="15560" y="18266"/>
                      <a:pt x="13695" y="17825"/>
                      <a:pt x="11816" y="17405"/>
                    </a:cubicBezTo>
                    <a:cubicBezTo>
                      <a:pt x="9906" y="16979"/>
                      <a:pt x="7982" y="16574"/>
                      <a:pt x="7964" y="16570"/>
                    </a:cubicBezTo>
                    <a:lnTo>
                      <a:pt x="6121" y="16135"/>
                    </a:lnTo>
                    <a:cubicBezTo>
                      <a:pt x="5317" y="16844"/>
                      <a:pt x="4405" y="17526"/>
                      <a:pt x="3388" y="18179"/>
                    </a:cubicBezTo>
                    <a:cubicBezTo>
                      <a:pt x="2362" y="18838"/>
                      <a:pt x="1231" y="19467"/>
                      <a:pt x="0" y="20065"/>
                    </a:cubicBezTo>
                    <a:lnTo>
                      <a:pt x="4199" y="21600"/>
                    </a:lnTo>
                    <a:cubicBezTo>
                      <a:pt x="5910" y="20696"/>
                      <a:pt x="7247" y="19860"/>
                      <a:pt x="8255" y="19164"/>
                    </a:cubicBezTo>
                    <a:cubicBezTo>
                      <a:pt x="9263" y="18468"/>
                      <a:pt x="9941" y="17911"/>
                      <a:pt x="10335" y="17566"/>
                    </a:cubicBezTo>
                    <a:lnTo>
                      <a:pt x="19686" y="19629"/>
                    </a:lnTo>
                    <a:lnTo>
                      <a:pt x="19702" y="19633"/>
                    </a:lnTo>
                    <a:lnTo>
                      <a:pt x="19702" y="19629"/>
                    </a:lnTo>
                    <a:lnTo>
                      <a:pt x="21600" y="1120"/>
                    </a:lnTo>
                    <a:lnTo>
                      <a:pt x="18632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0" name="Shape 11">
                <a:extLst>
                  <a:ext uri="{FF2B5EF4-FFF2-40B4-BE49-F238E27FC236}">
                    <a16:creationId xmlns:a16="http://schemas.microsoft.com/office/drawing/2014/main" id="{967B1B9E-9A57-4253-BB2A-8F531C5AB8E8}"/>
                  </a:ext>
                </a:extLst>
              </p:cNvPr>
              <p:cNvSpPr/>
              <p:nvPr/>
            </p:nvSpPr>
            <p:spPr>
              <a:xfrm>
                <a:off x="0" y="0"/>
                <a:ext cx="2131456" cy="2584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6503" y="3372"/>
                      <a:pt x="11103" y="6685"/>
                      <a:pt x="6977" y="9155"/>
                    </a:cubicBezTo>
                    <a:cubicBezTo>
                      <a:pt x="2851" y="11625"/>
                      <a:pt x="0" y="13252"/>
                      <a:pt x="0" y="13252"/>
                    </a:cubicBezTo>
                    <a:lnTo>
                      <a:pt x="3564" y="14397"/>
                    </a:lnTo>
                    <a:cubicBezTo>
                      <a:pt x="3078" y="14910"/>
                      <a:pt x="2566" y="15405"/>
                      <a:pt x="2031" y="15880"/>
                    </a:cubicBezTo>
                    <a:cubicBezTo>
                      <a:pt x="1495" y="16356"/>
                      <a:pt x="935" y="16811"/>
                      <a:pt x="352" y="17246"/>
                    </a:cubicBezTo>
                    <a:lnTo>
                      <a:pt x="8598" y="21600"/>
                    </a:lnTo>
                    <a:cubicBezTo>
                      <a:pt x="9435" y="20956"/>
                      <a:pt x="10209" y="20280"/>
                      <a:pt x="10914" y="19576"/>
                    </a:cubicBezTo>
                    <a:cubicBezTo>
                      <a:pt x="11619" y="18872"/>
                      <a:pt x="12256" y="18139"/>
                      <a:pt x="12818" y="17382"/>
                    </a:cubicBezTo>
                    <a:lnTo>
                      <a:pt x="19489" y="19610"/>
                    </a:lnTo>
                    <a:cubicBezTo>
                      <a:pt x="20069" y="14104"/>
                      <a:pt x="20597" y="9201"/>
                      <a:pt x="20980" y="5675"/>
                    </a:cubicBezTo>
                    <a:cubicBezTo>
                      <a:pt x="21362" y="2149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1" name="Group 16">
              <a:extLst>
                <a:ext uri="{FF2B5EF4-FFF2-40B4-BE49-F238E27FC236}">
                  <a16:creationId xmlns:a16="http://schemas.microsoft.com/office/drawing/2014/main" id="{489700C1-69D8-4035-96E1-7ED453059A9D}"/>
                </a:ext>
              </a:extLst>
            </p:cNvPr>
            <p:cNvGrpSpPr/>
            <p:nvPr/>
          </p:nvGrpSpPr>
          <p:grpSpPr>
            <a:xfrm>
              <a:off x="6151362" y="5706159"/>
              <a:ext cx="2377850" cy="2050597"/>
              <a:chOff x="0" y="0"/>
              <a:chExt cx="1813513" cy="1563926"/>
            </a:xfrm>
          </p:grpSpPr>
          <p:sp>
            <p:nvSpPr>
              <p:cNvPr id="52" name="Shape 13">
                <a:extLst>
                  <a:ext uri="{FF2B5EF4-FFF2-40B4-BE49-F238E27FC236}">
                    <a16:creationId xmlns:a16="http://schemas.microsoft.com/office/drawing/2014/main" id="{1FFDA11A-AEDE-41CB-89FC-0CEC97820122}"/>
                  </a:ext>
                </a:extLst>
              </p:cNvPr>
              <p:cNvSpPr/>
              <p:nvPr/>
            </p:nvSpPr>
            <p:spPr>
              <a:xfrm>
                <a:off x="0" y="2198"/>
                <a:ext cx="819939" cy="1027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50" y="14869"/>
                    </a:moveTo>
                    <a:lnTo>
                      <a:pt x="21600" y="0"/>
                    </a:lnTo>
                    <a:lnTo>
                      <a:pt x="17299" y="1941"/>
                    </a:lnTo>
                    <a:lnTo>
                      <a:pt x="0" y="21600"/>
                    </a:lnTo>
                    <a:lnTo>
                      <a:pt x="9047" y="14893"/>
                    </a:lnTo>
                    <a:lnTo>
                      <a:pt x="9050" y="1486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3" name="Shape 14">
                <a:extLst>
                  <a:ext uri="{FF2B5EF4-FFF2-40B4-BE49-F238E27FC236}">
                    <a16:creationId xmlns:a16="http://schemas.microsoft.com/office/drawing/2014/main" id="{2BFD1DFC-7615-4B73-B7C8-C59F89E2F194}"/>
                  </a:ext>
                </a:extLst>
              </p:cNvPr>
              <p:cNvSpPr/>
              <p:nvPr/>
            </p:nvSpPr>
            <p:spPr>
              <a:xfrm>
                <a:off x="0" y="707637"/>
                <a:ext cx="1804795" cy="856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57" y="0"/>
                    </a:moveTo>
                    <a:lnTo>
                      <a:pt x="0" y="7965"/>
                    </a:lnTo>
                    <a:cubicBezTo>
                      <a:pt x="2801" y="11506"/>
                      <a:pt x="5927" y="14488"/>
                      <a:pt x="9335" y="16798"/>
                    </a:cubicBezTo>
                    <a:cubicBezTo>
                      <a:pt x="12743" y="19108"/>
                      <a:pt x="16433" y="20746"/>
                      <a:pt x="20362" y="21600"/>
                    </a:cubicBezTo>
                    <a:lnTo>
                      <a:pt x="21600" y="12137"/>
                    </a:lnTo>
                    <a:cubicBezTo>
                      <a:pt x="18288" y="11316"/>
                      <a:pt x="15130" y="9835"/>
                      <a:pt x="12174" y="7783"/>
                    </a:cubicBezTo>
                    <a:cubicBezTo>
                      <a:pt x="9217" y="5730"/>
                      <a:pt x="6463" y="3107"/>
                      <a:pt x="395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4" name="Shape 15">
                <a:extLst>
                  <a:ext uri="{FF2B5EF4-FFF2-40B4-BE49-F238E27FC236}">
                    <a16:creationId xmlns:a16="http://schemas.microsoft.com/office/drawing/2014/main" id="{5A95F8F0-9905-498C-ABF0-8EF6BE22A22D}"/>
                  </a:ext>
                </a:extLst>
              </p:cNvPr>
              <p:cNvSpPr/>
              <p:nvPr/>
            </p:nvSpPr>
            <p:spPr>
              <a:xfrm>
                <a:off x="333603" y="0"/>
                <a:ext cx="1479911" cy="11948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110" y="0"/>
                    </a:moveTo>
                    <a:lnTo>
                      <a:pt x="0" y="12824"/>
                    </a:lnTo>
                    <a:cubicBezTo>
                      <a:pt x="3091" y="15083"/>
                      <a:pt x="6484" y="16991"/>
                      <a:pt x="10127" y="18482"/>
                    </a:cubicBezTo>
                    <a:cubicBezTo>
                      <a:pt x="13673" y="19934"/>
                      <a:pt x="17459" y="20993"/>
                      <a:pt x="21436" y="21600"/>
                    </a:cubicBezTo>
                    <a:lnTo>
                      <a:pt x="21600" y="8005"/>
                    </a:lnTo>
                    <a:cubicBezTo>
                      <a:pt x="18998" y="7251"/>
                      <a:pt x="16451" y="6143"/>
                      <a:pt x="14010" y="4772"/>
                    </a:cubicBezTo>
                    <a:cubicBezTo>
                      <a:pt x="11588" y="3412"/>
                      <a:pt x="9270" y="1792"/>
                      <a:pt x="71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5" name="Group 20">
              <a:extLst>
                <a:ext uri="{FF2B5EF4-FFF2-40B4-BE49-F238E27FC236}">
                  <a16:creationId xmlns:a16="http://schemas.microsoft.com/office/drawing/2014/main" id="{2EA48A89-EE13-4DB2-8CED-A7E96B3EDF94}"/>
                </a:ext>
              </a:extLst>
            </p:cNvPr>
            <p:cNvGrpSpPr/>
            <p:nvPr/>
          </p:nvGrpSpPr>
          <p:grpSpPr>
            <a:xfrm>
              <a:off x="8633062" y="6209207"/>
              <a:ext cx="2069558" cy="1586776"/>
              <a:chOff x="0" y="0"/>
              <a:chExt cx="1578388" cy="1210185"/>
            </a:xfrm>
          </p:grpSpPr>
          <p:sp>
            <p:nvSpPr>
              <p:cNvPr id="56" name="Shape 17">
                <a:extLst>
                  <a:ext uri="{FF2B5EF4-FFF2-40B4-BE49-F238E27FC236}">
                    <a16:creationId xmlns:a16="http://schemas.microsoft.com/office/drawing/2014/main" id="{67F80E98-3A58-4180-A402-55BC9F6EDD14}"/>
                  </a:ext>
                </a:extLst>
              </p:cNvPr>
              <p:cNvSpPr/>
              <p:nvPr/>
            </p:nvSpPr>
            <p:spPr>
              <a:xfrm>
                <a:off x="0" y="85257"/>
                <a:ext cx="140225" cy="1120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312" y="0"/>
                    </a:moveTo>
                    <a:lnTo>
                      <a:pt x="0" y="3782"/>
                    </a:lnTo>
                    <a:lnTo>
                      <a:pt x="599" y="21600"/>
                    </a:lnTo>
                    <a:lnTo>
                      <a:pt x="21600" y="14378"/>
                    </a:lnTo>
                    <a:lnTo>
                      <a:pt x="13312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7" name="Shape 18">
                <a:extLst>
                  <a:ext uri="{FF2B5EF4-FFF2-40B4-BE49-F238E27FC236}">
                    <a16:creationId xmlns:a16="http://schemas.microsoft.com/office/drawing/2014/main" id="{FEF8D879-BE98-4D73-A920-07E4CCFDB2BB}"/>
                  </a:ext>
                </a:extLst>
              </p:cNvPr>
              <p:cNvSpPr/>
              <p:nvPr/>
            </p:nvSpPr>
            <p:spPr>
              <a:xfrm>
                <a:off x="85257" y="0"/>
                <a:ext cx="1411513" cy="847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6" extrusionOk="0">
                    <a:moveTo>
                      <a:pt x="4816" y="2227"/>
                    </a:moveTo>
                    <a:cubicBezTo>
                      <a:pt x="2890" y="2289"/>
                      <a:pt x="1785" y="2439"/>
                      <a:pt x="0" y="2281"/>
                    </a:cubicBezTo>
                    <a:lnTo>
                      <a:pt x="823" y="21291"/>
                    </a:lnTo>
                    <a:cubicBezTo>
                      <a:pt x="2421" y="21489"/>
                      <a:pt x="3260" y="21600"/>
                      <a:pt x="4908" y="21596"/>
                    </a:cubicBezTo>
                    <a:cubicBezTo>
                      <a:pt x="10768" y="21583"/>
                      <a:pt x="16389" y="20263"/>
                      <a:pt x="21600" y="17861"/>
                    </a:cubicBezTo>
                    <a:lnTo>
                      <a:pt x="15056" y="0"/>
                    </a:lnTo>
                    <a:cubicBezTo>
                      <a:pt x="11785" y="1448"/>
                      <a:pt x="8354" y="2112"/>
                      <a:pt x="4816" y="222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8" name="Shape 19">
                <a:extLst>
                  <a:ext uri="{FF2B5EF4-FFF2-40B4-BE49-F238E27FC236}">
                    <a16:creationId xmlns:a16="http://schemas.microsoft.com/office/drawing/2014/main" id="{1D0F846C-3806-4390-AEEC-42B5C42C50D9}"/>
                  </a:ext>
                </a:extLst>
              </p:cNvPr>
              <p:cNvSpPr/>
              <p:nvPr/>
            </p:nvSpPr>
            <p:spPr>
              <a:xfrm>
                <a:off x="0" y="699111"/>
                <a:ext cx="1578389" cy="5110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5" extrusionOk="0">
                    <a:moveTo>
                      <a:pt x="5519" y="5827"/>
                    </a:moveTo>
                    <a:cubicBezTo>
                      <a:pt x="4007" y="5827"/>
                      <a:pt x="3330" y="5656"/>
                      <a:pt x="1866" y="5322"/>
                    </a:cubicBezTo>
                    <a:lnTo>
                      <a:pt x="1866" y="5322"/>
                    </a:lnTo>
                    <a:lnTo>
                      <a:pt x="0" y="21317"/>
                    </a:lnTo>
                    <a:cubicBezTo>
                      <a:pt x="1449" y="21521"/>
                      <a:pt x="2922" y="21600"/>
                      <a:pt x="4419" y="21551"/>
                    </a:cubicBezTo>
                    <a:cubicBezTo>
                      <a:pt x="10462" y="21355"/>
                      <a:pt x="16246" y="19029"/>
                      <a:pt x="21600" y="14921"/>
                    </a:cubicBezTo>
                    <a:lnTo>
                      <a:pt x="20446" y="0"/>
                    </a:lnTo>
                    <a:cubicBezTo>
                      <a:pt x="15794" y="3741"/>
                      <a:pt x="10731" y="5827"/>
                      <a:pt x="5519" y="5827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9" name="Group 24">
              <a:extLst>
                <a:ext uri="{FF2B5EF4-FFF2-40B4-BE49-F238E27FC236}">
                  <a16:creationId xmlns:a16="http://schemas.microsoft.com/office/drawing/2014/main" id="{B4A30D0F-BDDA-45C5-85B1-1EFCF86C2904}"/>
                </a:ext>
              </a:extLst>
            </p:cNvPr>
            <p:cNvGrpSpPr/>
            <p:nvPr/>
          </p:nvGrpSpPr>
          <p:grpSpPr>
            <a:xfrm>
              <a:off x="10265171" y="5538477"/>
              <a:ext cx="2460786" cy="1988217"/>
              <a:chOff x="0" y="0"/>
              <a:chExt cx="1876766" cy="1516351"/>
            </a:xfrm>
          </p:grpSpPr>
          <p:sp>
            <p:nvSpPr>
              <p:cNvPr id="60" name="Shape 21">
                <a:extLst>
                  <a:ext uri="{FF2B5EF4-FFF2-40B4-BE49-F238E27FC236}">
                    <a16:creationId xmlns:a16="http://schemas.microsoft.com/office/drawing/2014/main" id="{6C381505-6E17-4681-BDA5-6AA428B539B6}"/>
                  </a:ext>
                </a:extLst>
              </p:cNvPr>
              <p:cNvSpPr/>
              <p:nvPr/>
            </p:nvSpPr>
            <p:spPr>
              <a:xfrm>
                <a:off x="0" y="460390"/>
                <a:ext cx="546547" cy="1055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56" y="3354"/>
                    </a:lnTo>
                    <a:lnTo>
                      <a:pt x="21600" y="21600"/>
                    </a:lnTo>
                    <a:lnTo>
                      <a:pt x="18943" y="14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61" name="Shape 22">
                <a:extLst>
                  <a:ext uri="{FF2B5EF4-FFF2-40B4-BE49-F238E27FC236}">
                    <a16:creationId xmlns:a16="http://schemas.microsoft.com/office/drawing/2014/main" id="{76BFDF2D-B84A-4474-96AF-96517BE3A521}"/>
                  </a:ext>
                </a:extLst>
              </p:cNvPr>
              <p:cNvSpPr/>
              <p:nvPr/>
            </p:nvSpPr>
            <p:spPr>
              <a:xfrm>
                <a:off x="477442" y="549911"/>
                <a:ext cx="1399325" cy="961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3510"/>
                    </a:moveTo>
                    <a:lnTo>
                      <a:pt x="1038" y="21600"/>
                    </a:lnTo>
                    <a:cubicBezTo>
                      <a:pt x="5082" y="19797"/>
                      <a:pt x="8865" y="17326"/>
                      <a:pt x="12316" y="14451"/>
                    </a:cubicBezTo>
                    <a:cubicBezTo>
                      <a:pt x="15767" y="11576"/>
                      <a:pt x="18885" y="8296"/>
                      <a:pt x="21600" y="4876"/>
                    </a:cubicBezTo>
                    <a:lnTo>
                      <a:pt x="17554" y="0"/>
                    </a:lnTo>
                    <a:cubicBezTo>
                      <a:pt x="15049" y="2958"/>
                      <a:pt x="12415" y="5541"/>
                      <a:pt x="9535" y="7778"/>
                    </a:cubicBezTo>
                    <a:cubicBezTo>
                      <a:pt x="6643" y="10025"/>
                      <a:pt x="3503" y="11924"/>
                      <a:pt x="0" y="135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62" name="Shape 23">
                <a:extLst>
                  <a:ext uri="{FF2B5EF4-FFF2-40B4-BE49-F238E27FC236}">
                    <a16:creationId xmlns:a16="http://schemas.microsoft.com/office/drawing/2014/main" id="{F1C2FCE6-0A86-45E6-BC27-FF2107EB1721}"/>
                  </a:ext>
                </a:extLst>
              </p:cNvPr>
              <p:cNvSpPr/>
              <p:nvPr/>
            </p:nvSpPr>
            <p:spPr>
              <a:xfrm>
                <a:off x="0" y="0"/>
                <a:ext cx="1616530" cy="1154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588"/>
                    </a:moveTo>
                    <a:lnTo>
                      <a:pt x="6404" y="21600"/>
                    </a:lnTo>
                    <a:cubicBezTo>
                      <a:pt x="9435" y="20295"/>
                      <a:pt x="12153" y="18708"/>
                      <a:pt x="14655" y="16825"/>
                    </a:cubicBezTo>
                    <a:cubicBezTo>
                      <a:pt x="17156" y="14942"/>
                      <a:pt x="19440" y="12762"/>
                      <a:pt x="21600" y="10272"/>
                    </a:cubicBezTo>
                    <a:lnTo>
                      <a:pt x="11130" y="0"/>
                    </a:lnTo>
                    <a:cubicBezTo>
                      <a:pt x="9488" y="1876"/>
                      <a:pt x="7728" y="3548"/>
                      <a:pt x="5866" y="4988"/>
                    </a:cubicBezTo>
                    <a:cubicBezTo>
                      <a:pt x="4005" y="6428"/>
                      <a:pt x="2043" y="7637"/>
                      <a:pt x="0" y="858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B0292C36-925B-42AF-9D20-9D804E776062}"/>
              </a:ext>
            </a:extLst>
          </p:cNvPr>
          <p:cNvSpPr/>
          <p:nvPr/>
        </p:nvSpPr>
        <p:spPr>
          <a:xfrm>
            <a:off x="1189177" y="2568674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DD5D3CF5-A6F1-4B8C-AC1D-4EE97E11061A}"/>
              </a:ext>
            </a:extLst>
          </p:cNvPr>
          <p:cNvSpPr/>
          <p:nvPr/>
        </p:nvSpPr>
        <p:spPr>
          <a:xfrm>
            <a:off x="1415643" y="3349564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94BB782-9DE6-412B-AABE-772D8AEF082F}"/>
              </a:ext>
            </a:extLst>
          </p:cNvPr>
          <p:cNvSpPr/>
          <p:nvPr/>
        </p:nvSpPr>
        <p:spPr>
          <a:xfrm>
            <a:off x="4415488" y="2568674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29CAAD6-F686-4A43-B439-507993BC6630}"/>
              </a:ext>
            </a:extLst>
          </p:cNvPr>
          <p:cNvSpPr/>
          <p:nvPr/>
        </p:nvSpPr>
        <p:spPr>
          <a:xfrm>
            <a:off x="4641954" y="3349564"/>
            <a:ext cx="1549075" cy="2913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E62B4A9-542B-432A-A523-AEF2F5153042}"/>
              </a:ext>
            </a:extLst>
          </p:cNvPr>
          <p:cNvSpPr/>
          <p:nvPr/>
        </p:nvSpPr>
        <p:spPr>
          <a:xfrm>
            <a:off x="1194973" y="4092302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37027E41-127D-4CDF-87E5-E9080D20C53B}"/>
              </a:ext>
            </a:extLst>
          </p:cNvPr>
          <p:cNvSpPr/>
          <p:nvPr/>
        </p:nvSpPr>
        <p:spPr>
          <a:xfrm>
            <a:off x="1421439" y="4873192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864C5F2-4983-4FEF-9227-49B0BCC72908}"/>
              </a:ext>
            </a:extLst>
          </p:cNvPr>
          <p:cNvSpPr/>
          <p:nvPr/>
        </p:nvSpPr>
        <p:spPr>
          <a:xfrm>
            <a:off x="4421284" y="4092302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F95DD07-2862-4DF7-A337-157F0AF54740}"/>
              </a:ext>
            </a:extLst>
          </p:cNvPr>
          <p:cNvSpPr/>
          <p:nvPr/>
        </p:nvSpPr>
        <p:spPr>
          <a:xfrm>
            <a:off x="4597332" y="4873192"/>
            <a:ext cx="1549075" cy="2913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73" name="Diamond 72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Diamond 74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Diamond 75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Multiply 76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9" name="Block Arc 78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1" name="Multiply 80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3" name="Freeform 82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4" name="Freeform 83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91991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2526ABAB-71DF-4903-8398-304181BA5FCA}"/>
              </a:ext>
            </a:extLst>
          </p:cNvPr>
          <p:cNvSpPr/>
          <p:nvPr/>
        </p:nvSpPr>
        <p:spPr>
          <a:xfrm>
            <a:off x="3430845" y="5247732"/>
            <a:ext cx="2767496" cy="51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60%</a:t>
            </a:r>
          </a:p>
        </p:txBody>
      </p:sp>
      <p:sp>
        <p:nvSpPr>
          <p:cNvPr id="61" name="Rounded Rectangle 42">
            <a:extLst>
              <a:ext uri="{FF2B5EF4-FFF2-40B4-BE49-F238E27FC236}">
                <a16:creationId xmlns:a16="http://schemas.microsoft.com/office/drawing/2014/main" id="{9443A6B1-B8BB-4489-9960-A1BF8984D059}"/>
              </a:ext>
            </a:extLst>
          </p:cNvPr>
          <p:cNvSpPr/>
          <p:nvPr/>
        </p:nvSpPr>
        <p:spPr>
          <a:xfrm>
            <a:off x="2436276" y="4276930"/>
            <a:ext cx="3762065" cy="51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99%</a:t>
            </a:r>
          </a:p>
        </p:txBody>
      </p:sp>
      <p:sp>
        <p:nvSpPr>
          <p:cNvPr id="62" name="Rounded Rectangle 43">
            <a:extLst>
              <a:ext uri="{FF2B5EF4-FFF2-40B4-BE49-F238E27FC236}">
                <a16:creationId xmlns:a16="http://schemas.microsoft.com/office/drawing/2014/main" id="{A3D01C7C-6D09-4C4A-AE5A-9BE3564A4395}"/>
              </a:ext>
            </a:extLst>
          </p:cNvPr>
          <p:cNvSpPr/>
          <p:nvPr/>
        </p:nvSpPr>
        <p:spPr>
          <a:xfrm>
            <a:off x="3140207" y="3306128"/>
            <a:ext cx="3058136" cy="51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71%</a:t>
            </a:r>
          </a:p>
        </p:txBody>
      </p:sp>
      <p:sp>
        <p:nvSpPr>
          <p:cNvPr id="63" name="Rounded Rectangle 44">
            <a:extLst>
              <a:ext uri="{FF2B5EF4-FFF2-40B4-BE49-F238E27FC236}">
                <a16:creationId xmlns:a16="http://schemas.microsoft.com/office/drawing/2014/main" id="{A3316025-BAFA-49A2-BC3C-EAAADBBA5E47}"/>
              </a:ext>
            </a:extLst>
          </p:cNvPr>
          <p:cNvSpPr/>
          <p:nvPr/>
        </p:nvSpPr>
        <p:spPr>
          <a:xfrm>
            <a:off x="3728829" y="2335326"/>
            <a:ext cx="2469512" cy="51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43%</a:t>
            </a:r>
          </a:p>
        </p:txBody>
      </p:sp>
      <p:sp>
        <p:nvSpPr>
          <p:cNvPr id="64" name="Rounded Rectangle 52">
            <a:extLst>
              <a:ext uri="{FF2B5EF4-FFF2-40B4-BE49-F238E27FC236}">
                <a16:creationId xmlns:a16="http://schemas.microsoft.com/office/drawing/2014/main" id="{D921987A-6840-4407-95FB-2765AA8C931F}"/>
              </a:ext>
            </a:extLst>
          </p:cNvPr>
          <p:cNvSpPr/>
          <p:nvPr/>
        </p:nvSpPr>
        <p:spPr>
          <a:xfrm flipH="1">
            <a:off x="5786158" y="5247732"/>
            <a:ext cx="3293491" cy="51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68%</a:t>
            </a:r>
          </a:p>
        </p:txBody>
      </p:sp>
      <p:sp>
        <p:nvSpPr>
          <p:cNvPr id="65" name="Rounded Rectangle 53">
            <a:extLst>
              <a:ext uri="{FF2B5EF4-FFF2-40B4-BE49-F238E27FC236}">
                <a16:creationId xmlns:a16="http://schemas.microsoft.com/office/drawing/2014/main" id="{DEAD8A9B-1CDF-432A-9DDF-E3E213710AA6}"/>
              </a:ext>
            </a:extLst>
          </p:cNvPr>
          <p:cNvSpPr/>
          <p:nvPr/>
        </p:nvSpPr>
        <p:spPr>
          <a:xfrm flipH="1">
            <a:off x="5786158" y="4276930"/>
            <a:ext cx="2624869" cy="51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44%</a:t>
            </a:r>
          </a:p>
        </p:txBody>
      </p:sp>
      <p:sp>
        <p:nvSpPr>
          <p:cNvPr id="66" name="Rounded Rectangle 54">
            <a:extLst>
              <a:ext uri="{FF2B5EF4-FFF2-40B4-BE49-F238E27FC236}">
                <a16:creationId xmlns:a16="http://schemas.microsoft.com/office/drawing/2014/main" id="{E897C528-8325-4EA9-A37F-CFA68E1CA43A}"/>
              </a:ext>
            </a:extLst>
          </p:cNvPr>
          <p:cNvSpPr/>
          <p:nvPr/>
        </p:nvSpPr>
        <p:spPr>
          <a:xfrm flipH="1">
            <a:off x="5786161" y="3306128"/>
            <a:ext cx="3714455" cy="51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96%</a:t>
            </a:r>
          </a:p>
        </p:txBody>
      </p:sp>
      <p:sp>
        <p:nvSpPr>
          <p:cNvPr id="67" name="Rounded Rectangle 55">
            <a:extLst>
              <a:ext uri="{FF2B5EF4-FFF2-40B4-BE49-F238E27FC236}">
                <a16:creationId xmlns:a16="http://schemas.microsoft.com/office/drawing/2014/main" id="{92DAF3B2-7E8A-485C-BC11-A261F5CABE93}"/>
              </a:ext>
            </a:extLst>
          </p:cNvPr>
          <p:cNvSpPr/>
          <p:nvPr/>
        </p:nvSpPr>
        <p:spPr>
          <a:xfrm flipH="1">
            <a:off x="5786152" y="2335326"/>
            <a:ext cx="2864043" cy="51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56%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D2A9079-979B-45FB-926B-1E96A76888B5}"/>
              </a:ext>
            </a:extLst>
          </p:cNvPr>
          <p:cNvSpPr/>
          <p:nvPr/>
        </p:nvSpPr>
        <p:spPr>
          <a:xfrm>
            <a:off x="6510841" y="3454802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244EAF4-E388-4C4F-B59F-AC6F13335F06}"/>
              </a:ext>
            </a:extLst>
          </p:cNvPr>
          <p:cNvSpPr/>
          <p:nvPr/>
        </p:nvSpPr>
        <p:spPr>
          <a:xfrm>
            <a:off x="6510841" y="2484000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9CD210A-4170-4A28-859D-875E0D234656}"/>
              </a:ext>
            </a:extLst>
          </p:cNvPr>
          <p:cNvSpPr/>
          <p:nvPr/>
        </p:nvSpPr>
        <p:spPr>
          <a:xfrm>
            <a:off x="6510841" y="4425604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36B8EB3-0C63-4DD6-8305-30482EB9D9E9}"/>
              </a:ext>
            </a:extLst>
          </p:cNvPr>
          <p:cNvSpPr/>
          <p:nvPr/>
        </p:nvSpPr>
        <p:spPr>
          <a:xfrm>
            <a:off x="6510841" y="5396406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0A5281E-2693-44EB-9130-8841807BE664}"/>
              </a:ext>
            </a:extLst>
          </p:cNvPr>
          <p:cNvSpPr/>
          <p:nvPr/>
        </p:nvSpPr>
        <p:spPr>
          <a:xfrm>
            <a:off x="3799285" y="3454802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96771C8-848C-41CD-A0BD-0D3A2CD20527}"/>
              </a:ext>
            </a:extLst>
          </p:cNvPr>
          <p:cNvSpPr/>
          <p:nvPr/>
        </p:nvSpPr>
        <p:spPr>
          <a:xfrm>
            <a:off x="4260951" y="2484000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61468B3-DF3A-4C4F-8914-84CC70C61260}"/>
              </a:ext>
            </a:extLst>
          </p:cNvPr>
          <p:cNvSpPr/>
          <p:nvPr/>
        </p:nvSpPr>
        <p:spPr>
          <a:xfrm>
            <a:off x="3799285" y="4425604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17FA4C-8B37-4CA0-95A3-8C72726E8A31}"/>
              </a:ext>
            </a:extLst>
          </p:cNvPr>
          <p:cNvSpPr/>
          <p:nvPr/>
        </p:nvSpPr>
        <p:spPr>
          <a:xfrm>
            <a:off x="4260951" y="5396406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CD0E9FC-8DEF-4E62-AB94-89358249DA43}"/>
              </a:ext>
            </a:extLst>
          </p:cNvPr>
          <p:cNvSpPr/>
          <p:nvPr/>
        </p:nvSpPr>
        <p:spPr>
          <a:xfrm>
            <a:off x="5597881" y="5084138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id-ID" sz="1400" b="1" dirty="0">
              <a:solidFill>
                <a:schemeClr val="bg1"/>
              </a:solidFill>
              <a:latin typeface="Poppins" panose="00000500000000000000" pitchFamily="2" charset="0"/>
              <a:ea typeface="Questrial" panose="02000000000000000000" pitchFamily="2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05FFE3A-BE7E-481C-9C6C-A1FDA2195954}"/>
              </a:ext>
            </a:extLst>
          </p:cNvPr>
          <p:cNvSpPr/>
          <p:nvPr/>
        </p:nvSpPr>
        <p:spPr>
          <a:xfrm>
            <a:off x="5597881" y="4113336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7E2F781-32FD-40B9-9636-5B0C43E1C27F}"/>
              </a:ext>
            </a:extLst>
          </p:cNvPr>
          <p:cNvSpPr/>
          <p:nvPr/>
        </p:nvSpPr>
        <p:spPr>
          <a:xfrm>
            <a:off x="5597881" y="3142534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D6D7FD1-2C7E-497C-96F9-7520D3D0B8F3}"/>
              </a:ext>
            </a:extLst>
          </p:cNvPr>
          <p:cNvSpPr/>
          <p:nvPr/>
        </p:nvSpPr>
        <p:spPr>
          <a:xfrm>
            <a:off x="5597881" y="2171732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grpSp>
        <p:nvGrpSpPr>
          <p:cNvPr id="80" name="Group 1047">
            <a:extLst>
              <a:ext uri="{FF2B5EF4-FFF2-40B4-BE49-F238E27FC236}">
                <a16:creationId xmlns:a16="http://schemas.microsoft.com/office/drawing/2014/main" id="{0F81E64C-886D-44EB-A705-E24B6E6671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80256" y="2483600"/>
            <a:ext cx="309124" cy="240027"/>
            <a:chOff x="281" y="748"/>
            <a:chExt cx="4098" cy="3182"/>
          </a:xfrm>
          <a:solidFill>
            <a:schemeClr val="accent1"/>
          </a:solidFill>
        </p:grpSpPr>
        <p:sp>
          <p:nvSpPr>
            <p:cNvPr id="81" name="Freeform 1049">
              <a:extLst>
                <a:ext uri="{FF2B5EF4-FFF2-40B4-BE49-F238E27FC236}">
                  <a16:creationId xmlns:a16="http://schemas.microsoft.com/office/drawing/2014/main" id="{76A93240-0FF8-40D9-8ADE-4EDC007FFE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Freeform 1050">
              <a:extLst>
                <a:ext uri="{FF2B5EF4-FFF2-40B4-BE49-F238E27FC236}">
                  <a16:creationId xmlns:a16="http://schemas.microsoft.com/office/drawing/2014/main" id="{82D69B28-324E-4CCF-8570-FEC7E3DDA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Freeform 1051">
              <a:extLst>
                <a:ext uri="{FF2B5EF4-FFF2-40B4-BE49-F238E27FC236}">
                  <a16:creationId xmlns:a16="http://schemas.microsoft.com/office/drawing/2014/main" id="{21076800-A064-4D5D-AABC-FC1AA2A73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Freeform 1052">
              <a:extLst>
                <a:ext uri="{FF2B5EF4-FFF2-40B4-BE49-F238E27FC236}">
                  <a16:creationId xmlns:a16="http://schemas.microsoft.com/office/drawing/2014/main" id="{C34D53BB-E35B-4D14-98DF-C50BDE74F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Freeform 1053">
              <a:extLst>
                <a:ext uri="{FF2B5EF4-FFF2-40B4-BE49-F238E27FC236}">
                  <a16:creationId xmlns:a16="http://schemas.microsoft.com/office/drawing/2014/main" id="{395D16F5-ACC6-4D88-B928-84B804849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Freeform 1054">
              <a:extLst>
                <a:ext uri="{FF2B5EF4-FFF2-40B4-BE49-F238E27FC236}">
                  <a16:creationId xmlns:a16="http://schemas.microsoft.com/office/drawing/2014/main" id="{29E40DC7-D482-4ACC-BA78-72A6D3642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7" name="Freeform 116">
            <a:extLst>
              <a:ext uri="{FF2B5EF4-FFF2-40B4-BE49-F238E27FC236}">
                <a16:creationId xmlns:a16="http://schemas.microsoft.com/office/drawing/2014/main" id="{A5136213-C6CB-4947-8045-560E5F686800}"/>
              </a:ext>
            </a:extLst>
          </p:cNvPr>
          <p:cNvSpPr>
            <a:spLocks/>
          </p:cNvSpPr>
          <p:nvPr/>
        </p:nvSpPr>
        <p:spPr bwMode="auto">
          <a:xfrm>
            <a:off x="5894971" y="4412838"/>
            <a:ext cx="273650" cy="240976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grpSp>
        <p:nvGrpSpPr>
          <p:cNvPr id="88" name="Group 937">
            <a:extLst>
              <a:ext uri="{FF2B5EF4-FFF2-40B4-BE49-F238E27FC236}">
                <a16:creationId xmlns:a16="http://schemas.microsoft.com/office/drawing/2014/main" id="{21BB6928-524F-4B60-82C5-E6AF4A9EAFB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03832" y="5383994"/>
            <a:ext cx="260822" cy="259915"/>
            <a:chOff x="6094" y="274"/>
            <a:chExt cx="575" cy="573"/>
          </a:xfrm>
          <a:solidFill>
            <a:schemeClr val="accent4"/>
          </a:solidFill>
        </p:grpSpPr>
        <p:sp>
          <p:nvSpPr>
            <p:cNvPr id="89" name="Freeform 939">
              <a:extLst>
                <a:ext uri="{FF2B5EF4-FFF2-40B4-BE49-F238E27FC236}">
                  <a16:creationId xmlns:a16="http://schemas.microsoft.com/office/drawing/2014/main" id="{0EE0A037-9A70-4DB4-ACC8-58C69611E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" y="274"/>
              <a:ext cx="137" cy="137"/>
            </a:xfrm>
            <a:custGeom>
              <a:avLst/>
              <a:gdLst>
                <a:gd name="T0" fmla="*/ 411 w 821"/>
                <a:gd name="T1" fmla="*/ 0 h 821"/>
                <a:gd name="T2" fmla="*/ 462 w 821"/>
                <a:gd name="T3" fmla="*/ 3 h 821"/>
                <a:gd name="T4" fmla="*/ 512 w 821"/>
                <a:gd name="T5" fmla="*/ 13 h 821"/>
                <a:gd name="T6" fmla="*/ 560 w 821"/>
                <a:gd name="T7" fmla="*/ 29 h 821"/>
                <a:gd name="T8" fmla="*/ 604 w 821"/>
                <a:gd name="T9" fmla="*/ 49 h 821"/>
                <a:gd name="T10" fmla="*/ 645 w 821"/>
                <a:gd name="T11" fmla="*/ 74 h 821"/>
                <a:gd name="T12" fmla="*/ 683 w 821"/>
                <a:gd name="T13" fmla="*/ 104 h 821"/>
                <a:gd name="T14" fmla="*/ 718 w 821"/>
                <a:gd name="T15" fmla="*/ 139 h 821"/>
                <a:gd name="T16" fmla="*/ 748 w 821"/>
                <a:gd name="T17" fmla="*/ 176 h 821"/>
                <a:gd name="T18" fmla="*/ 773 w 821"/>
                <a:gd name="T19" fmla="*/ 218 h 821"/>
                <a:gd name="T20" fmla="*/ 794 w 821"/>
                <a:gd name="T21" fmla="*/ 263 h 821"/>
                <a:gd name="T22" fmla="*/ 809 w 821"/>
                <a:gd name="T23" fmla="*/ 310 h 821"/>
                <a:gd name="T24" fmla="*/ 818 w 821"/>
                <a:gd name="T25" fmla="*/ 360 h 821"/>
                <a:gd name="T26" fmla="*/ 821 w 821"/>
                <a:gd name="T27" fmla="*/ 411 h 821"/>
                <a:gd name="T28" fmla="*/ 818 w 821"/>
                <a:gd name="T29" fmla="*/ 462 h 821"/>
                <a:gd name="T30" fmla="*/ 809 w 821"/>
                <a:gd name="T31" fmla="*/ 512 h 821"/>
                <a:gd name="T32" fmla="*/ 794 w 821"/>
                <a:gd name="T33" fmla="*/ 560 h 821"/>
                <a:gd name="T34" fmla="*/ 773 w 821"/>
                <a:gd name="T35" fmla="*/ 604 h 821"/>
                <a:gd name="T36" fmla="*/ 748 w 821"/>
                <a:gd name="T37" fmla="*/ 645 h 821"/>
                <a:gd name="T38" fmla="*/ 718 w 821"/>
                <a:gd name="T39" fmla="*/ 683 h 821"/>
                <a:gd name="T40" fmla="*/ 683 w 821"/>
                <a:gd name="T41" fmla="*/ 718 h 821"/>
                <a:gd name="T42" fmla="*/ 645 w 821"/>
                <a:gd name="T43" fmla="*/ 748 h 821"/>
                <a:gd name="T44" fmla="*/ 604 w 821"/>
                <a:gd name="T45" fmla="*/ 773 h 821"/>
                <a:gd name="T46" fmla="*/ 560 w 821"/>
                <a:gd name="T47" fmla="*/ 794 h 821"/>
                <a:gd name="T48" fmla="*/ 512 w 821"/>
                <a:gd name="T49" fmla="*/ 809 h 821"/>
                <a:gd name="T50" fmla="*/ 462 w 821"/>
                <a:gd name="T51" fmla="*/ 818 h 821"/>
                <a:gd name="T52" fmla="*/ 411 w 821"/>
                <a:gd name="T53" fmla="*/ 821 h 821"/>
                <a:gd name="T54" fmla="*/ 360 w 821"/>
                <a:gd name="T55" fmla="*/ 818 h 821"/>
                <a:gd name="T56" fmla="*/ 310 w 821"/>
                <a:gd name="T57" fmla="*/ 809 h 821"/>
                <a:gd name="T58" fmla="*/ 263 w 821"/>
                <a:gd name="T59" fmla="*/ 794 h 821"/>
                <a:gd name="T60" fmla="*/ 218 w 821"/>
                <a:gd name="T61" fmla="*/ 773 h 821"/>
                <a:gd name="T62" fmla="*/ 176 w 821"/>
                <a:gd name="T63" fmla="*/ 748 h 821"/>
                <a:gd name="T64" fmla="*/ 139 w 821"/>
                <a:gd name="T65" fmla="*/ 718 h 821"/>
                <a:gd name="T66" fmla="*/ 104 w 821"/>
                <a:gd name="T67" fmla="*/ 683 h 821"/>
                <a:gd name="T68" fmla="*/ 74 w 821"/>
                <a:gd name="T69" fmla="*/ 645 h 821"/>
                <a:gd name="T70" fmla="*/ 49 w 821"/>
                <a:gd name="T71" fmla="*/ 604 h 821"/>
                <a:gd name="T72" fmla="*/ 29 w 821"/>
                <a:gd name="T73" fmla="*/ 560 h 821"/>
                <a:gd name="T74" fmla="*/ 13 w 821"/>
                <a:gd name="T75" fmla="*/ 512 h 821"/>
                <a:gd name="T76" fmla="*/ 3 w 821"/>
                <a:gd name="T77" fmla="*/ 462 h 821"/>
                <a:gd name="T78" fmla="*/ 0 w 821"/>
                <a:gd name="T79" fmla="*/ 411 h 821"/>
                <a:gd name="T80" fmla="*/ 3 w 821"/>
                <a:gd name="T81" fmla="*/ 360 h 821"/>
                <a:gd name="T82" fmla="*/ 13 w 821"/>
                <a:gd name="T83" fmla="*/ 310 h 821"/>
                <a:gd name="T84" fmla="*/ 29 w 821"/>
                <a:gd name="T85" fmla="*/ 263 h 821"/>
                <a:gd name="T86" fmla="*/ 49 w 821"/>
                <a:gd name="T87" fmla="*/ 218 h 821"/>
                <a:gd name="T88" fmla="*/ 74 w 821"/>
                <a:gd name="T89" fmla="*/ 176 h 821"/>
                <a:gd name="T90" fmla="*/ 104 w 821"/>
                <a:gd name="T91" fmla="*/ 139 h 821"/>
                <a:gd name="T92" fmla="*/ 139 w 821"/>
                <a:gd name="T93" fmla="*/ 104 h 821"/>
                <a:gd name="T94" fmla="*/ 176 w 821"/>
                <a:gd name="T95" fmla="*/ 74 h 821"/>
                <a:gd name="T96" fmla="*/ 218 w 821"/>
                <a:gd name="T97" fmla="*/ 49 h 821"/>
                <a:gd name="T98" fmla="*/ 263 w 821"/>
                <a:gd name="T99" fmla="*/ 29 h 821"/>
                <a:gd name="T100" fmla="*/ 310 w 821"/>
                <a:gd name="T101" fmla="*/ 13 h 821"/>
                <a:gd name="T102" fmla="*/ 360 w 821"/>
                <a:gd name="T103" fmla="*/ 3 h 821"/>
                <a:gd name="T104" fmla="*/ 411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1" y="0"/>
                  </a:moveTo>
                  <a:lnTo>
                    <a:pt x="462" y="3"/>
                  </a:lnTo>
                  <a:lnTo>
                    <a:pt x="512" y="13"/>
                  </a:lnTo>
                  <a:lnTo>
                    <a:pt x="560" y="29"/>
                  </a:lnTo>
                  <a:lnTo>
                    <a:pt x="604" y="49"/>
                  </a:lnTo>
                  <a:lnTo>
                    <a:pt x="645" y="74"/>
                  </a:lnTo>
                  <a:lnTo>
                    <a:pt x="683" y="104"/>
                  </a:lnTo>
                  <a:lnTo>
                    <a:pt x="718" y="139"/>
                  </a:lnTo>
                  <a:lnTo>
                    <a:pt x="748" y="176"/>
                  </a:lnTo>
                  <a:lnTo>
                    <a:pt x="773" y="218"/>
                  </a:lnTo>
                  <a:lnTo>
                    <a:pt x="794" y="263"/>
                  </a:lnTo>
                  <a:lnTo>
                    <a:pt x="809" y="310"/>
                  </a:lnTo>
                  <a:lnTo>
                    <a:pt x="818" y="360"/>
                  </a:lnTo>
                  <a:lnTo>
                    <a:pt x="821" y="411"/>
                  </a:lnTo>
                  <a:lnTo>
                    <a:pt x="818" y="462"/>
                  </a:lnTo>
                  <a:lnTo>
                    <a:pt x="809" y="512"/>
                  </a:lnTo>
                  <a:lnTo>
                    <a:pt x="794" y="560"/>
                  </a:lnTo>
                  <a:lnTo>
                    <a:pt x="773" y="604"/>
                  </a:lnTo>
                  <a:lnTo>
                    <a:pt x="748" y="645"/>
                  </a:lnTo>
                  <a:lnTo>
                    <a:pt x="718" y="683"/>
                  </a:lnTo>
                  <a:lnTo>
                    <a:pt x="683" y="718"/>
                  </a:lnTo>
                  <a:lnTo>
                    <a:pt x="645" y="748"/>
                  </a:lnTo>
                  <a:lnTo>
                    <a:pt x="604" y="773"/>
                  </a:lnTo>
                  <a:lnTo>
                    <a:pt x="560" y="794"/>
                  </a:lnTo>
                  <a:lnTo>
                    <a:pt x="512" y="809"/>
                  </a:lnTo>
                  <a:lnTo>
                    <a:pt x="462" y="818"/>
                  </a:lnTo>
                  <a:lnTo>
                    <a:pt x="411" y="821"/>
                  </a:lnTo>
                  <a:lnTo>
                    <a:pt x="360" y="818"/>
                  </a:lnTo>
                  <a:lnTo>
                    <a:pt x="310" y="809"/>
                  </a:lnTo>
                  <a:lnTo>
                    <a:pt x="263" y="794"/>
                  </a:lnTo>
                  <a:lnTo>
                    <a:pt x="218" y="773"/>
                  </a:lnTo>
                  <a:lnTo>
                    <a:pt x="176" y="748"/>
                  </a:lnTo>
                  <a:lnTo>
                    <a:pt x="139" y="718"/>
                  </a:lnTo>
                  <a:lnTo>
                    <a:pt x="104" y="683"/>
                  </a:lnTo>
                  <a:lnTo>
                    <a:pt x="74" y="645"/>
                  </a:lnTo>
                  <a:lnTo>
                    <a:pt x="49" y="604"/>
                  </a:lnTo>
                  <a:lnTo>
                    <a:pt x="29" y="560"/>
                  </a:lnTo>
                  <a:lnTo>
                    <a:pt x="13" y="512"/>
                  </a:lnTo>
                  <a:lnTo>
                    <a:pt x="3" y="462"/>
                  </a:lnTo>
                  <a:lnTo>
                    <a:pt x="0" y="411"/>
                  </a:lnTo>
                  <a:lnTo>
                    <a:pt x="3" y="360"/>
                  </a:lnTo>
                  <a:lnTo>
                    <a:pt x="13" y="310"/>
                  </a:lnTo>
                  <a:lnTo>
                    <a:pt x="29" y="263"/>
                  </a:lnTo>
                  <a:lnTo>
                    <a:pt x="49" y="218"/>
                  </a:lnTo>
                  <a:lnTo>
                    <a:pt x="74" y="176"/>
                  </a:lnTo>
                  <a:lnTo>
                    <a:pt x="104" y="139"/>
                  </a:lnTo>
                  <a:lnTo>
                    <a:pt x="139" y="104"/>
                  </a:lnTo>
                  <a:lnTo>
                    <a:pt x="176" y="74"/>
                  </a:lnTo>
                  <a:lnTo>
                    <a:pt x="218" y="49"/>
                  </a:lnTo>
                  <a:lnTo>
                    <a:pt x="263" y="29"/>
                  </a:lnTo>
                  <a:lnTo>
                    <a:pt x="310" y="13"/>
                  </a:lnTo>
                  <a:lnTo>
                    <a:pt x="360" y="3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Freeform 940">
              <a:extLst>
                <a:ext uri="{FF2B5EF4-FFF2-40B4-BE49-F238E27FC236}">
                  <a16:creationId xmlns:a16="http://schemas.microsoft.com/office/drawing/2014/main" id="{1C1A7906-6F99-47FB-836B-6C9899635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" y="431"/>
              <a:ext cx="33" cy="84"/>
            </a:xfrm>
            <a:custGeom>
              <a:avLst/>
              <a:gdLst>
                <a:gd name="T0" fmla="*/ 49 w 197"/>
                <a:gd name="T1" fmla="*/ 0 h 505"/>
                <a:gd name="T2" fmla="*/ 149 w 197"/>
                <a:gd name="T3" fmla="*/ 0 h 505"/>
                <a:gd name="T4" fmla="*/ 163 w 197"/>
                <a:gd name="T5" fmla="*/ 1 h 505"/>
                <a:gd name="T6" fmla="*/ 175 w 197"/>
                <a:gd name="T7" fmla="*/ 6 h 505"/>
                <a:gd name="T8" fmla="*/ 186 w 197"/>
                <a:gd name="T9" fmla="*/ 14 h 505"/>
                <a:gd name="T10" fmla="*/ 194 w 197"/>
                <a:gd name="T11" fmla="*/ 27 h 505"/>
                <a:gd name="T12" fmla="*/ 197 w 197"/>
                <a:gd name="T13" fmla="*/ 42 h 505"/>
                <a:gd name="T14" fmla="*/ 197 w 197"/>
                <a:gd name="T15" fmla="*/ 56 h 505"/>
                <a:gd name="T16" fmla="*/ 192 w 197"/>
                <a:gd name="T17" fmla="*/ 70 h 505"/>
                <a:gd name="T18" fmla="*/ 138 w 197"/>
                <a:gd name="T19" fmla="*/ 151 h 505"/>
                <a:gd name="T20" fmla="*/ 163 w 197"/>
                <a:gd name="T21" fmla="*/ 363 h 505"/>
                <a:gd name="T22" fmla="*/ 114 w 197"/>
                <a:gd name="T23" fmla="*/ 495 h 505"/>
                <a:gd name="T24" fmla="*/ 109 w 197"/>
                <a:gd name="T25" fmla="*/ 501 h 505"/>
                <a:gd name="T26" fmla="*/ 103 w 197"/>
                <a:gd name="T27" fmla="*/ 505 h 505"/>
                <a:gd name="T28" fmla="*/ 96 w 197"/>
                <a:gd name="T29" fmla="*/ 505 h 505"/>
                <a:gd name="T30" fmla="*/ 89 w 197"/>
                <a:gd name="T31" fmla="*/ 501 h 505"/>
                <a:gd name="T32" fmla="*/ 85 w 197"/>
                <a:gd name="T33" fmla="*/ 495 h 505"/>
                <a:gd name="T34" fmla="*/ 35 w 197"/>
                <a:gd name="T35" fmla="*/ 363 h 505"/>
                <a:gd name="T36" fmla="*/ 60 w 197"/>
                <a:gd name="T37" fmla="*/ 151 h 505"/>
                <a:gd name="T38" fmla="*/ 7 w 197"/>
                <a:gd name="T39" fmla="*/ 70 h 505"/>
                <a:gd name="T40" fmla="*/ 1 w 197"/>
                <a:gd name="T41" fmla="*/ 56 h 505"/>
                <a:gd name="T42" fmla="*/ 0 w 197"/>
                <a:gd name="T43" fmla="*/ 42 h 505"/>
                <a:gd name="T44" fmla="*/ 5 w 197"/>
                <a:gd name="T45" fmla="*/ 27 h 505"/>
                <a:gd name="T46" fmla="*/ 13 w 197"/>
                <a:gd name="T47" fmla="*/ 14 h 505"/>
                <a:gd name="T48" fmla="*/ 23 w 197"/>
                <a:gd name="T49" fmla="*/ 6 h 505"/>
                <a:gd name="T50" fmla="*/ 35 w 197"/>
                <a:gd name="T51" fmla="*/ 1 h 505"/>
                <a:gd name="T52" fmla="*/ 49 w 197"/>
                <a:gd name="T5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7" h="505">
                  <a:moveTo>
                    <a:pt x="49" y="0"/>
                  </a:moveTo>
                  <a:lnTo>
                    <a:pt x="149" y="0"/>
                  </a:lnTo>
                  <a:lnTo>
                    <a:pt x="163" y="1"/>
                  </a:lnTo>
                  <a:lnTo>
                    <a:pt x="175" y="6"/>
                  </a:lnTo>
                  <a:lnTo>
                    <a:pt x="186" y="14"/>
                  </a:lnTo>
                  <a:lnTo>
                    <a:pt x="194" y="27"/>
                  </a:lnTo>
                  <a:lnTo>
                    <a:pt x="197" y="42"/>
                  </a:lnTo>
                  <a:lnTo>
                    <a:pt x="197" y="56"/>
                  </a:lnTo>
                  <a:lnTo>
                    <a:pt x="192" y="70"/>
                  </a:lnTo>
                  <a:lnTo>
                    <a:pt x="138" y="151"/>
                  </a:lnTo>
                  <a:lnTo>
                    <a:pt x="163" y="363"/>
                  </a:lnTo>
                  <a:lnTo>
                    <a:pt x="114" y="495"/>
                  </a:lnTo>
                  <a:lnTo>
                    <a:pt x="109" y="501"/>
                  </a:lnTo>
                  <a:lnTo>
                    <a:pt x="103" y="505"/>
                  </a:lnTo>
                  <a:lnTo>
                    <a:pt x="96" y="505"/>
                  </a:lnTo>
                  <a:lnTo>
                    <a:pt x="89" y="501"/>
                  </a:lnTo>
                  <a:lnTo>
                    <a:pt x="85" y="495"/>
                  </a:lnTo>
                  <a:lnTo>
                    <a:pt x="35" y="363"/>
                  </a:lnTo>
                  <a:lnTo>
                    <a:pt x="60" y="151"/>
                  </a:lnTo>
                  <a:lnTo>
                    <a:pt x="7" y="70"/>
                  </a:lnTo>
                  <a:lnTo>
                    <a:pt x="1" y="56"/>
                  </a:lnTo>
                  <a:lnTo>
                    <a:pt x="0" y="42"/>
                  </a:lnTo>
                  <a:lnTo>
                    <a:pt x="5" y="27"/>
                  </a:lnTo>
                  <a:lnTo>
                    <a:pt x="13" y="14"/>
                  </a:lnTo>
                  <a:lnTo>
                    <a:pt x="23" y="6"/>
                  </a:lnTo>
                  <a:lnTo>
                    <a:pt x="35" y="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Freeform 941">
              <a:extLst>
                <a:ext uri="{FF2B5EF4-FFF2-40B4-BE49-F238E27FC236}">
                  <a16:creationId xmlns:a16="http://schemas.microsoft.com/office/drawing/2014/main" id="{EC9EB492-22C8-4E1D-9CAE-9C6731A88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" y="431"/>
              <a:ext cx="231" cy="160"/>
            </a:xfrm>
            <a:custGeom>
              <a:avLst/>
              <a:gdLst>
                <a:gd name="T0" fmla="*/ 375 w 1381"/>
                <a:gd name="T1" fmla="*/ 0 h 962"/>
                <a:gd name="T2" fmla="*/ 387 w 1381"/>
                <a:gd name="T3" fmla="*/ 2 h 962"/>
                <a:gd name="T4" fmla="*/ 399 w 1381"/>
                <a:gd name="T5" fmla="*/ 7 h 962"/>
                <a:gd name="T6" fmla="*/ 407 w 1381"/>
                <a:gd name="T7" fmla="*/ 17 h 962"/>
                <a:gd name="T8" fmla="*/ 413 w 1381"/>
                <a:gd name="T9" fmla="*/ 27 h 962"/>
                <a:gd name="T10" fmla="*/ 690 w 1381"/>
                <a:gd name="T11" fmla="*/ 786 h 962"/>
                <a:gd name="T12" fmla="*/ 966 w 1381"/>
                <a:gd name="T13" fmla="*/ 27 h 962"/>
                <a:gd name="T14" fmla="*/ 973 w 1381"/>
                <a:gd name="T15" fmla="*/ 17 h 962"/>
                <a:gd name="T16" fmla="*/ 982 w 1381"/>
                <a:gd name="T17" fmla="*/ 8 h 962"/>
                <a:gd name="T18" fmla="*/ 993 w 1381"/>
                <a:gd name="T19" fmla="*/ 2 h 962"/>
                <a:gd name="T20" fmla="*/ 1005 w 1381"/>
                <a:gd name="T21" fmla="*/ 0 h 962"/>
                <a:gd name="T22" fmla="*/ 1018 w 1381"/>
                <a:gd name="T23" fmla="*/ 2 h 962"/>
                <a:gd name="T24" fmla="*/ 1133 w 1381"/>
                <a:gd name="T25" fmla="*/ 37 h 962"/>
                <a:gd name="T26" fmla="*/ 1176 w 1381"/>
                <a:gd name="T27" fmla="*/ 55 h 962"/>
                <a:gd name="T28" fmla="*/ 1216 w 1381"/>
                <a:gd name="T29" fmla="*/ 77 h 962"/>
                <a:gd name="T30" fmla="*/ 1252 w 1381"/>
                <a:gd name="T31" fmla="*/ 103 h 962"/>
                <a:gd name="T32" fmla="*/ 1285 w 1381"/>
                <a:gd name="T33" fmla="*/ 134 h 962"/>
                <a:gd name="T34" fmla="*/ 1313 w 1381"/>
                <a:gd name="T35" fmla="*/ 168 h 962"/>
                <a:gd name="T36" fmla="*/ 1336 w 1381"/>
                <a:gd name="T37" fmla="*/ 205 h 962"/>
                <a:gd name="T38" fmla="*/ 1355 w 1381"/>
                <a:gd name="T39" fmla="*/ 245 h 962"/>
                <a:gd name="T40" fmla="*/ 1370 w 1381"/>
                <a:gd name="T41" fmla="*/ 287 h 962"/>
                <a:gd name="T42" fmla="*/ 1378 w 1381"/>
                <a:gd name="T43" fmla="*/ 331 h 962"/>
                <a:gd name="T44" fmla="*/ 1381 w 1381"/>
                <a:gd name="T45" fmla="*/ 377 h 962"/>
                <a:gd name="T46" fmla="*/ 1381 w 1381"/>
                <a:gd name="T47" fmla="*/ 904 h 962"/>
                <a:gd name="T48" fmla="*/ 1378 w 1381"/>
                <a:gd name="T49" fmla="*/ 922 h 962"/>
                <a:gd name="T50" fmla="*/ 1370 w 1381"/>
                <a:gd name="T51" fmla="*/ 938 h 962"/>
                <a:gd name="T52" fmla="*/ 1357 w 1381"/>
                <a:gd name="T53" fmla="*/ 951 h 962"/>
                <a:gd name="T54" fmla="*/ 1341 w 1381"/>
                <a:gd name="T55" fmla="*/ 959 h 962"/>
                <a:gd name="T56" fmla="*/ 1322 w 1381"/>
                <a:gd name="T57" fmla="*/ 962 h 962"/>
                <a:gd name="T58" fmla="*/ 57 w 1381"/>
                <a:gd name="T59" fmla="*/ 962 h 962"/>
                <a:gd name="T60" fmla="*/ 40 w 1381"/>
                <a:gd name="T61" fmla="*/ 959 h 962"/>
                <a:gd name="T62" fmla="*/ 23 w 1381"/>
                <a:gd name="T63" fmla="*/ 951 h 962"/>
                <a:gd name="T64" fmla="*/ 10 w 1381"/>
                <a:gd name="T65" fmla="*/ 938 h 962"/>
                <a:gd name="T66" fmla="*/ 2 w 1381"/>
                <a:gd name="T67" fmla="*/ 922 h 962"/>
                <a:gd name="T68" fmla="*/ 0 w 1381"/>
                <a:gd name="T69" fmla="*/ 904 h 962"/>
                <a:gd name="T70" fmla="*/ 0 w 1381"/>
                <a:gd name="T71" fmla="*/ 377 h 962"/>
                <a:gd name="T72" fmla="*/ 2 w 1381"/>
                <a:gd name="T73" fmla="*/ 331 h 962"/>
                <a:gd name="T74" fmla="*/ 11 w 1381"/>
                <a:gd name="T75" fmla="*/ 287 h 962"/>
                <a:gd name="T76" fmla="*/ 25 w 1381"/>
                <a:gd name="T77" fmla="*/ 245 h 962"/>
                <a:gd name="T78" fmla="*/ 44 w 1381"/>
                <a:gd name="T79" fmla="*/ 205 h 962"/>
                <a:gd name="T80" fmla="*/ 68 w 1381"/>
                <a:gd name="T81" fmla="*/ 168 h 962"/>
                <a:gd name="T82" fmla="*/ 96 w 1381"/>
                <a:gd name="T83" fmla="*/ 134 h 962"/>
                <a:gd name="T84" fmla="*/ 129 w 1381"/>
                <a:gd name="T85" fmla="*/ 103 h 962"/>
                <a:gd name="T86" fmla="*/ 165 w 1381"/>
                <a:gd name="T87" fmla="*/ 77 h 962"/>
                <a:gd name="T88" fmla="*/ 205 w 1381"/>
                <a:gd name="T89" fmla="*/ 54 h 962"/>
                <a:gd name="T90" fmla="*/ 248 w 1381"/>
                <a:gd name="T91" fmla="*/ 37 h 962"/>
                <a:gd name="T92" fmla="*/ 362 w 1381"/>
                <a:gd name="T93" fmla="*/ 2 h 962"/>
                <a:gd name="T94" fmla="*/ 368 w 1381"/>
                <a:gd name="T95" fmla="*/ 1 h 962"/>
                <a:gd name="T96" fmla="*/ 375 w 1381"/>
                <a:gd name="T97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1" h="962">
                  <a:moveTo>
                    <a:pt x="375" y="0"/>
                  </a:moveTo>
                  <a:lnTo>
                    <a:pt x="387" y="2"/>
                  </a:lnTo>
                  <a:lnTo>
                    <a:pt x="399" y="7"/>
                  </a:lnTo>
                  <a:lnTo>
                    <a:pt x="407" y="17"/>
                  </a:lnTo>
                  <a:lnTo>
                    <a:pt x="413" y="27"/>
                  </a:lnTo>
                  <a:lnTo>
                    <a:pt x="690" y="786"/>
                  </a:lnTo>
                  <a:lnTo>
                    <a:pt x="966" y="27"/>
                  </a:lnTo>
                  <a:lnTo>
                    <a:pt x="973" y="17"/>
                  </a:lnTo>
                  <a:lnTo>
                    <a:pt x="982" y="8"/>
                  </a:lnTo>
                  <a:lnTo>
                    <a:pt x="993" y="2"/>
                  </a:lnTo>
                  <a:lnTo>
                    <a:pt x="1005" y="0"/>
                  </a:lnTo>
                  <a:lnTo>
                    <a:pt x="1018" y="2"/>
                  </a:lnTo>
                  <a:lnTo>
                    <a:pt x="1133" y="37"/>
                  </a:lnTo>
                  <a:lnTo>
                    <a:pt x="1176" y="55"/>
                  </a:lnTo>
                  <a:lnTo>
                    <a:pt x="1216" y="77"/>
                  </a:lnTo>
                  <a:lnTo>
                    <a:pt x="1252" y="103"/>
                  </a:lnTo>
                  <a:lnTo>
                    <a:pt x="1285" y="134"/>
                  </a:lnTo>
                  <a:lnTo>
                    <a:pt x="1313" y="168"/>
                  </a:lnTo>
                  <a:lnTo>
                    <a:pt x="1336" y="205"/>
                  </a:lnTo>
                  <a:lnTo>
                    <a:pt x="1355" y="245"/>
                  </a:lnTo>
                  <a:lnTo>
                    <a:pt x="1370" y="287"/>
                  </a:lnTo>
                  <a:lnTo>
                    <a:pt x="1378" y="331"/>
                  </a:lnTo>
                  <a:lnTo>
                    <a:pt x="1381" y="377"/>
                  </a:lnTo>
                  <a:lnTo>
                    <a:pt x="1381" y="904"/>
                  </a:lnTo>
                  <a:lnTo>
                    <a:pt x="1378" y="922"/>
                  </a:lnTo>
                  <a:lnTo>
                    <a:pt x="1370" y="938"/>
                  </a:lnTo>
                  <a:lnTo>
                    <a:pt x="1357" y="951"/>
                  </a:lnTo>
                  <a:lnTo>
                    <a:pt x="1341" y="959"/>
                  </a:lnTo>
                  <a:lnTo>
                    <a:pt x="1322" y="962"/>
                  </a:lnTo>
                  <a:lnTo>
                    <a:pt x="57" y="962"/>
                  </a:lnTo>
                  <a:lnTo>
                    <a:pt x="40" y="959"/>
                  </a:lnTo>
                  <a:lnTo>
                    <a:pt x="23" y="951"/>
                  </a:lnTo>
                  <a:lnTo>
                    <a:pt x="10" y="938"/>
                  </a:lnTo>
                  <a:lnTo>
                    <a:pt x="2" y="922"/>
                  </a:lnTo>
                  <a:lnTo>
                    <a:pt x="0" y="904"/>
                  </a:lnTo>
                  <a:lnTo>
                    <a:pt x="0" y="377"/>
                  </a:lnTo>
                  <a:lnTo>
                    <a:pt x="2" y="331"/>
                  </a:lnTo>
                  <a:lnTo>
                    <a:pt x="11" y="287"/>
                  </a:lnTo>
                  <a:lnTo>
                    <a:pt x="25" y="245"/>
                  </a:lnTo>
                  <a:lnTo>
                    <a:pt x="44" y="205"/>
                  </a:lnTo>
                  <a:lnTo>
                    <a:pt x="68" y="168"/>
                  </a:lnTo>
                  <a:lnTo>
                    <a:pt x="96" y="134"/>
                  </a:lnTo>
                  <a:lnTo>
                    <a:pt x="129" y="103"/>
                  </a:lnTo>
                  <a:lnTo>
                    <a:pt x="165" y="77"/>
                  </a:lnTo>
                  <a:lnTo>
                    <a:pt x="205" y="54"/>
                  </a:lnTo>
                  <a:lnTo>
                    <a:pt x="248" y="37"/>
                  </a:lnTo>
                  <a:lnTo>
                    <a:pt x="362" y="2"/>
                  </a:lnTo>
                  <a:lnTo>
                    <a:pt x="368" y="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Freeform 942">
              <a:extLst>
                <a:ext uri="{FF2B5EF4-FFF2-40B4-BE49-F238E27FC236}">
                  <a16:creationId xmlns:a16="http://schemas.microsoft.com/office/drawing/2014/main" id="{484DD468-6753-4B95-AB57-00CB4EE83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" y="309"/>
              <a:ext cx="137" cy="137"/>
            </a:xfrm>
            <a:custGeom>
              <a:avLst/>
              <a:gdLst>
                <a:gd name="T0" fmla="*/ 411 w 821"/>
                <a:gd name="T1" fmla="*/ 0 h 821"/>
                <a:gd name="T2" fmla="*/ 462 w 821"/>
                <a:gd name="T3" fmla="*/ 3 h 821"/>
                <a:gd name="T4" fmla="*/ 511 w 821"/>
                <a:gd name="T5" fmla="*/ 12 h 821"/>
                <a:gd name="T6" fmla="*/ 559 w 821"/>
                <a:gd name="T7" fmla="*/ 27 h 821"/>
                <a:gd name="T8" fmla="*/ 603 w 821"/>
                <a:gd name="T9" fmla="*/ 48 h 821"/>
                <a:gd name="T10" fmla="*/ 645 w 821"/>
                <a:gd name="T11" fmla="*/ 73 h 821"/>
                <a:gd name="T12" fmla="*/ 683 w 821"/>
                <a:gd name="T13" fmla="*/ 104 h 821"/>
                <a:gd name="T14" fmla="*/ 717 w 821"/>
                <a:gd name="T15" fmla="*/ 137 h 821"/>
                <a:gd name="T16" fmla="*/ 748 w 821"/>
                <a:gd name="T17" fmla="*/ 176 h 821"/>
                <a:gd name="T18" fmla="*/ 773 w 821"/>
                <a:gd name="T19" fmla="*/ 217 h 821"/>
                <a:gd name="T20" fmla="*/ 794 w 821"/>
                <a:gd name="T21" fmla="*/ 262 h 821"/>
                <a:gd name="T22" fmla="*/ 808 w 821"/>
                <a:gd name="T23" fmla="*/ 309 h 821"/>
                <a:gd name="T24" fmla="*/ 818 w 821"/>
                <a:gd name="T25" fmla="*/ 358 h 821"/>
                <a:gd name="T26" fmla="*/ 821 w 821"/>
                <a:gd name="T27" fmla="*/ 410 h 821"/>
                <a:gd name="T28" fmla="*/ 818 w 821"/>
                <a:gd name="T29" fmla="*/ 462 h 821"/>
                <a:gd name="T30" fmla="*/ 808 w 821"/>
                <a:gd name="T31" fmla="*/ 511 h 821"/>
                <a:gd name="T32" fmla="*/ 794 w 821"/>
                <a:gd name="T33" fmla="*/ 558 h 821"/>
                <a:gd name="T34" fmla="*/ 773 w 821"/>
                <a:gd name="T35" fmla="*/ 603 h 821"/>
                <a:gd name="T36" fmla="*/ 748 w 821"/>
                <a:gd name="T37" fmla="*/ 644 h 821"/>
                <a:gd name="T38" fmla="*/ 717 w 821"/>
                <a:gd name="T39" fmla="*/ 683 h 821"/>
                <a:gd name="T40" fmla="*/ 683 w 821"/>
                <a:gd name="T41" fmla="*/ 717 h 821"/>
                <a:gd name="T42" fmla="*/ 645 w 821"/>
                <a:gd name="T43" fmla="*/ 747 h 821"/>
                <a:gd name="T44" fmla="*/ 603 w 821"/>
                <a:gd name="T45" fmla="*/ 773 h 821"/>
                <a:gd name="T46" fmla="*/ 559 w 821"/>
                <a:gd name="T47" fmla="*/ 793 h 821"/>
                <a:gd name="T48" fmla="*/ 511 w 821"/>
                <a:gd name="T49" fmla="*/ 808 h 821"/>
                <a:gd name="T50" fmla="*/ 462 w 821"/>
                <a:gd name="T51" fmla="*/ 818 h 821"/>
                <a:gd name="T52" fmla="*/ 411 w 821"/>
                <a:gd name="T53" fmla="*/ 821 h 821"/>
                <a:gd name="T54" fmla="*/ 359 w 821"/>
                <a:gd name="T55" fmla="*/ 818 h 821"/>
                <a:gd name="T56" fmla="*/ 310 w 821"/>
                <a:gd name="T57" fmla="*/ 808 h 821"/>
                <a:gd name="T58" fmla="*/ 263 w 821"/>
                <a:gd name="T59" fmla="*/ 793 h 821"/>
                <a:gd name="T60" fmla="*/ 218 w 821"/>
                <a:gd name="T61" fmla="*/ 773 h 821"/>
                <a:gd name="T62" fmla="*/ 176 w 821"/>
                <a:gd name="T63" fmla="*/ 747 h 821"/>
                <a:gd name="T64" fmla="*/ 138 w 821"/>
                <a:gd name="T65" fmla="*/ 717 h 821"/>
                <a:gd name="T66" fmla="*/ 104 w 821"/>
                <a:gd name="T67" fmla="*/ 683 h 821"/>
                <a:gd name="T68" fmla="*/ 73 w 821"/>
                <a:gd name="T69" fmla="*/ 644 h 821"/>
                <a:gd name="T70" fmla="*/ 48 w 821"/>
                <a:gd name="T71" fmla="*/ 603 h 821"/>
                <a:gd name="T72" fmla="*/ 27 w 821"/>
                <a:gd name="T73" fmla="*/ 558 h 821"/>
                <a:gd name="T74" fmla="*/ 13 w 821"/>
                <a:gd name="T75" fmla="*/ 511 h 821"/>
                <a:gd name="T76" fmla="*/ 3 w 821"/>
                <a:gd name="T77" fmla="*/ 462 h 821"/>
                <a:gd name="T78" fmla="*/ 0 w 821"/>
                <a:gd name="T79" fmla="*/ 410 h 821"/>
                <a:gd name="T80" fmla="*/ 3 w 821"/>
                <a:gd name="T81" fmla="*/ 358 h 821"/>
                <a:gd name="T82" fmla="*/ 13 w 821"/>
                <a:gd name="T83" fmla="*/ 309 h 821"/>
                <a:gd name="T84" fmla="*/ 27 w 821"/>
                <a:gd name="T85" fmla="*/ 262 h 821"/>
                <a:gd name="T86" fmla="*/ 48 w 821"/>
                <a:gd name="T87" fmla="*/ 217 h 821"/>
                <a:gd name="T88" fmla="*/ 73 w 821"/>
                <a:gd name="T89" fmla="*/ 176 h 821"/>
                <a:gd name="T90" fmla="*/ 104 w 821"/>
                <a:gd name="T91" fmla="*/ 137 h 821"/>
                <a:gd name="T92" fmla="*/ 138 w 821"/>
                <a:gd name="T93" fmla="*/ 104 h 821"/>
                <a:gd name="T94" fmla="*/ 176 w 821"/>
                <a:gd name="T95" fmla="*/ 73 h 821"/>
                <a:gd name="T96" fmla="*/ 218 w 821"/>
                <a:gd name="T97" fmla="*/ 48 h 821"/>
                <a:gd name="T98" fmla="*/ 263 w 821"/>
                <a:gd name="T99" fmla="*/ 27 h 821"/>
                <a:gd name="T100" fmla="*/ 310 w 821"/>
                <a:gd name="T101" fmla="*/ 12 h 821"/>
                <a:gd name="T102" fmla="*/ 359 w 821"/>
                <a:gd name="T103" fmla="*/ 3 h 821"/>
                <a:gd name="T104" fmla="*/ 411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1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9" y="27"/>
                  </a:lnTo>
                  <a:lnTo>
                    <a:pt x="603" y="48"/>
                  </a:lnTo>
                  <a:lnTo>
                    <a:pt x="645" y="73"/>
                  </a:lnTo>
                  <a:lnTo>
                    <a:pt x="683" y="104"/>
                  </a:lnTo>
                  <a:lnTo>
                    <a:pt x="717" y="137"/>
                  </a:lnTo>
                  <a:lnTo>
                    <a:pt x="748" y="176"/>
                  </a:lnTo>
                  <a:lnTo>
                    <a:pt x="773" y="217"/>
                  </a:lnTo>
                  <a:lnTo>
                    <a:pt x="794" y="262"/>
                  </a:lnTo>
                  <a:lnTo>
                    <a:pt x="808" y="309"/>
                  </a:lnTo>
                  <a:lnTo>
                    <a:pt x="818" y="358"/>
                  </a:lnTo>
                  <a:lnTo>
                    <a:pt x="821" y="410"/>
                  </a:lnTo>
                  <a:lnTo>
                    <a:pt x="818" y="462"/>
                  </a:lnTo>
                  <a:lnTo>
                    <a:pt x="808" y="511"/>
                  </a:lnTo>
                  <a:lnTo>
                    <a:pt x="794" y="558"/>
                  </a:lnTo>
                  <a:lnTo>
                    <a:pt x="773" y="603"/>
                  </a:lnTo>
                  <a:lnTo>
                    <a:pt x="748" y="644"/>
                  </a:lnTo>
                  <a:lnTo>
                    <a:pt x="717" y="683"/>
                  </a:lnTo>
                  <a:lnTo>
                    <a:pt x="683" y="717"/>
                  </a:lnTo>
                  <a:lnTo>
                    <a:pt x="645" y="747"/>
                  </a:lnTo>
                  <a:lnTo>
                    <a:pt x="603" y="773"/>
                  </a:lnTo>
                  <a:lnTo>
                    <a:pt x="559" y="793"/>
                  </a:lnTo>
                  <a:lnTo>
                    <a:pt x="511" y="808"/>
                  </a:lnTo>
                  <a:lnTo>
                    <a:pt x="462" y="818"/>
                  </a:lnTo>
                  <a:lnTo>
                    <a:pt x="411" y="821"/>
                  </a:lnTo>
                  <a:lnTo>
                    <a:pt x="359" y="818"/>
                  </a:lnTo>
                  <a:lnTo>
                    <a:pt x="310" y="808"/>
                  </a:lnTo>
                  <a:lnTo>
                    <a:pt x="263" y="793"/>
                  </a:lnTo>
                  <a:lnTo>
                    <a:pt x="218" y="773"/>
                  </a:lnTo>
                  <a:lnTo>
                    <a:pt x="176" y="747"/>
                  </a:lnTo>
                  <a:lnTo>
                    <a:pt x="138" y="717"/>
                  </a:lnTo>
                  <a:lnTo>
                    <a:pt x="104" y="683"/>
                  </a:lnTo>
                  <a:lnTo>
                    <a:pt x="73" y="644"/>
                  </a:lnTo>
                  <a:lnTo>
                    <a:pt x="48" y="603"/>
                  </a:lnTo>
                  <a:lnTo>
                    <a:pt x="27" y="558"/>
                  </a:lnTo>
                  <a:lnTo>
                    <a:pt x="13" y="511"/>
                  </a:lnTo>
                  <a:lnTo>
                    <a:pt x="3" y="462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3" y="309"/>
                  </a:lnTo>
                  <a:lnTo>
                    <a:pt x="27" y="262"/>
                  </a:lnTo>
                  <a:lnTo>
                    <a:pt x="48" y="217"/>
                  </a:lnTo>
                  <a:lnTo>
                    <a:pt x="73" y="176"/>
                  </a:lnTo>
                  <a:lnTo>
                    <a:pt x="104" y="137"/>
                  </a:lnTo>
                  <a:lnTo>
                    <a:pt x="138" y="104"/>
                  </a:lnTo>
                  <a:lnTo>
                    <a:pt x="176" y="73"/>
                  </a:lnTo>
                  <a:lnTo>
                    <a:pt x="218" y="48"/>
                  </a:lnTo>
                  <a:lnTo>
                    <a:pt x="263" y="27"/>
                  </a:lnTo>
                  <a:lnTo>
                    <a:pt x="310" y="12"/>
                  </a:lnTo>
                  <a:lnTo>
                    <a:pt x="359" y="3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Freeform 943">
              <a:extLst>
                <a:ext uri="{FF2B5EF4-FFF2-40B4-BE49-F238E27FC236}">
                  <a16:creationId xmlns:a16="http://schemas.microsoft.com/office/drawing/2014/main" id="{469549B2-2AA9-47C6-A73F-2970D379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" y="465"/>
              <a:ext cx="230" cy="382"/>
            </a:xfrm>
            <a:custGeom>
              <a:avLst/>
              <a:gdLst>
                <a:gd name="T0" fmla="*/ 419 w 1375"/>
                <a:gd name="T1" fmla="*/ 2 h 2291"/>
                <a:gd name="T2" fmla="*/ 506 w 1375"/>
                <a:gd name="T3" fmla="*/ 24 h 2291"/>
                <a:gd name="T4" fmla="*/ 584 w 1375"/>
                <a:gd name="T5" fmla="*/ 66 h 2291"/>
                <a:gd name="T6" fmla="*/ 650 w 1375"/>
                <a:gd name="T7" fmla="*/ 125 h 2291"/>
                <a:gd name="T8" fmla="*/ 700 w 1375"/>
                <a:gd name="T9" fmla="*/ 197 h 2291"/>
                <a:gd name="T10" fmla="*/ 732 w 1375"/>
                <a:gd name="T11" fmla="*/ 280 h 2291"/>
                <a:gd name="T12" fmla="*/ 743 w 1375"/>
                <a:gd name="T13" fmla="*/ 372 h 2291"/>
                <a:gd name="T14" fmla="*/ 1070 w 1375"/>
                <a:gd name="T15" fmla="*/ 1017 h 2291"/>
                <a:gd name="T16" fmla="*/ 1158 w 1375"/>
                <a:gd name="T17" fmla="*/ 1030 h 2291"/>
                <a:gd name="T18" fmla="*/ 1237 w 1375"/>
                <a:gd name="T19" fmla="*/ 1066 h 2291"/>
                <a:gd name="T20" fmla="*/ 1300 w 1375"/>
                <a:gd name="T21" fmla="*/ 1122 h 2291"/>
                <a:gd name="T22" fmla="*/ 1347 w 1375"/>
                <a:gd name="T23" fmla="*/ 1193 h 2291"/>
                <a:gd name="T24" fmla="*/ 1372 w 1375"/>
                <a:gd name="T25" fmla="*/ 1277 h 2291"/>
                <a:gd name="T26" fmla="*/ 1375 w 1375"/>
                <a:gd name="T27" fmla="*/ 2191 h 2291"/>
                <a:gd name="T28" fmla="*/ 1364 w 1375"/>
                <a:gd name="T29" fmla="*/ 2235 h 2291"/>
                <a:gd name="T30" fmla="*/ 1337 w 1375"/>
                <a:gd name="T31" fmla="*/ 2269 h 2291"/>
                <a:gd name="T32" fmla="*/ 1297 w 1375"/>
                <a:gd name="T33" fmla="*/ 2289 h 2291"/>
                <a:gd name="T34" fmla="*/ 882 w 1375"/>
                <a:gd name="T35" fmla="*/ 2291 h 2291"/>
                <a:gd name="T36" fmla="*/ 838 w 1375"/>
                <a:gd name="T37" fmla="*/ 2281 h 2291"/>
                <a:gd name="T38" fmla="*/ 803 w 1375"/>
                <a:gd name="T39" fmla="*/ 2254 h 2291"/>
                <a:gd name="T40" fmla="*/ 784 w 1375"/>
                <a:gd name="T41" fmla="*/ 2214 h 2291"/>
                <a:gd name="T42" fmla="*/ 781 w 1375"/>
                <a:gd name="T43" fmla="*/ 1605 h 2291"/>
                <a:gd name="T44" fmla="*/ 309 w 1375"/>
                <a:gd name="T45" fmla="*/ 1602 h 2291"/>
                <a:gd name="T46" fmla="*/ 218 w 1375"/>
                <a:gd name="T47" fmla="*/ 1578 h 2291"/>
                <a:gd name="T48" fmla="*/ 139 w 1375"/>
                <a:gd name="T49" fmla="*/ 1531 h 2291"/>
                <a:gd name="T50" fmla="*/ 74 w 1375"/>
                <a:gd name="T51" fmla="*/ 1467 h 2291"/>
                <a:gd name="T52" fmla="*/ 28 w 1375"/>
                <a:gd name="T53" fmla="*/ 1388 h 2291"/>
                <a:gd name="T54" fmla="*/ 3 w 1375"/>
                <a:gd name="T55" fmla="*/ 1297 h 2291"/>
                <a:gd name="T56" fmla="*/ 0 w 1375"/>
                <a:gd name="T57" fmla="*/ 372 h 2291"/>
                <a:gd name="T58" fmla="*/ 11 w 1375"/>
                <a:gd name="T59" fmla="*/ 280 h 2291"/>
                <a:gd name="T60" fmla="*/ 44 w 1375"/>
                <a:gd name="T61" fmla="*/ 197 h 2291"/>
                <a:gd name="T62" fmla="*/ 94 w 1375"/>
                <a:gd name="T63" fmla="*/ 125 h 2291"/>
                <a:gd name="T64" fmla="*/ 159 w 1375"/>
                <a:gd name="T65" fmla="*/ 66 h 2291"/>
                <a:gd name="T66" fmla="*/ 237 w 1375"/>
                <a:gd name="T67" fmla="*/ 24 h 2291"/>
                <a:gd name="T68" fmla="*/ 325 w 1375"/>
                <a:gd name="T69" fmla="*/ 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5" h="2291">
                  <a:moveTo>
                    <a:pt x="372" y="0"/>
                  </a:moveTo>
                  <a:lnTo>
                    <a:pt x="419" y="2"/>
                  </a:lnTo>
                  <a:lnTo>
                    <a:pt x="464" y="10"/>
                  </a:lnTo>
                  <a:lnTo>
                    <a:pt x="506" y="24"/>
                  </a:lnTo>
                  <a:lnTo>
                    <a:pt x="546" y="43"/>
                  </a:lnTo>
                  <a:lnTo>
                    <a:pt x="584" y="66"/>
                  </a:lnTo>
                  <a:lnTo>
                    <a:pt x="619" y="93"/>
                  </a:lnTo>
                  <a:lnTo>
                    <a:pt x="650" y="125"/>
                  </a:lnTo>
                  <a:lnTo>
                    <a:pt x="677" y="159"/>
                  </a:lnTo>
                  <a:lnTo>
                    <a:pt x="700" y="197"/>
                  </a:lnTo>
                  <a:lnTo>
                    <a:pt x="718" y="237"/>
                  </a:lnTo>
                  <a:lnTo>
                    <a:pt x="732" y="280"/>
                  </a:lnTo>
                  <a:lnTo>
                    <a:pt x="740" y="325"/>
                  </a:lnTo>
                  <a:lnTo>
                    <a:pt x="743" y="372"/>
                  </a:lnTo>
                  <a:lnTo>
                    <a:pt x="743" y="1017"/>
                  </a:lnTo>
                  <a:lnTo>
                    <a:pt x="1070" y="1017"/>
                  </a:lnTo>
                  <a:lnTo>
                    <a:pt x="1115" y="1021"/>
                  </a:lnTo>
                  <a:lnTo>
                    <a:pt x="1158" y="1030"/>
                  </a:lnTo>
                  <a:lnTo>
                    <a:pt x="1199" y="1045"/>
                  </a:lnTo>
                  <a:lnTo>
                    <a:pt x="1237" y="1066"/>
                  </a:lnTo>
                  <a:lnTo>
                    <a:pt x="1270" y="1092"/>
                  </a:lnTo>
                  <a:lnTo>
                    <a:pt x="1300" y="1122"/>
                  </a:lnTo>
                  <a:lnTo>
                    <a:pt x="1326" y="1156"/>
                  </a:lnTo>
                  <a:lnTo>
                    <a:pt x="1347" y="1193"/>
                  </a:lnTo>
                  <a:lnTo>
                    <a:pt x="1362" y="1234"/>
                  </a:lnTo>
                  <a:lnTo>
                    <a:pt x="1372" y="1277"/>
                  </a:lnTo>
                  <a:lnTo>
                    <a:pt x="1375" y="1322"/>
                  </a:lnTo>
                  <a:lnTo>
                    <a:pt x="1375" y="2191"/>
                  </a:lnTo>
                  <a:lnTo>
                    <a:pt x="1372" y="2214"/>
                  </a:lnTo>
                  <a:lnTo>
                    <a:pt x="1364" y="2235"/>
                  </a:lnTo>
                  <a:lnTo>
                    <a:pt x="1353" y="2254"/>
                  </a:lnTo>
                  <a:lnTo>
                    <a:pt x="1337" y="2269"/>
                  </a:lnTo>
                  <a:lnTo>
                    <a:pt x="1318" y="2281"/>
                  </a:lnTo>
                  <a:lnTo>
                    <a:pt x="1297" y="2289"/>
                  </a:lnTo>
                  <a:lnTo>
                    <a:pt x="1274" y="2291"/>
                  </a:lnTo>
                  <a:lnTo>
                    <a:pt x="882" y="2291"/>
                  </a:lnTo>
                  <a:lnTo>
                    <a:pt x="859" y="2289"/>
                  </a:lnTo>
                  <a:lnTo>
                    <a:pt x="838" y="2281"/>
                  </a:lnTo>
                  <a:lnTo>
                    <a:pt x="819" y="2269"/>
                  </a:lnTo>
                  <a:lnTo>
                    <a:pt x="803" y="2254"/>
                  </a:lnTo>
                  <a:lnTo>
                    <a:pt x="791" y="2235"/>
                  </a:lnTo>
                  <a:lnTo>
                    <a:pt x="784" y="2214"/>
                  </a:lnTo>
                  <a:lnTo>
                    <a:pt x="781" y="2191"/>
                  </a:lnTo>
                  <a:lnTo>
                    <a:pt x="781" y="1605"/>
                  </a:lnTo>
                  <a:lnTo>
                    <a:pt x="357" y="1605"/>
                  </a:lnTo>
                  <a:lnTo>
                    <a:pt x="309" y="1602"/>
                  </a:lnTo>
                  <a:lnTo>
                    <a:pt x="262" y="1593"/>
                  </a:lnTo>
                  <a:lnTo>
                    <a:pt x="218" y="1578"/>
                  </a:lnTo>
                  <a:lnTo>
                    <a:pt x="177" y="1557"/>
                  </a:lnTo>
                  <a:lnTo>
                    <a:pt x="139" y="1531"/>
                  </a:lnTo>
                  <a:lnTo>
                    <a:pt x="104" y="1502"/>
                  </a:lnTo>
                  <a:lnTo>
                    <a:pt x="74" y="1467"/>
                  </a:lnTo>
                  <a:lnTo>
                    <a:pt x="49" y="1429"/>
                  </a:lnTo>
                  <a:lnTo>
                    <a:pt x="28" y="1388"/>
                  </a:lnTo>
                  <a:lnTo>
                    <a:pt x="12" y="1344"/>
                  </a:lnTo>
                  <a:lnTo>
                    <a:pt x="3" y="1297"/>
                  </a:lnTo>
                  <a:lnTo>
                    <a:pt x="0" y="1248"/>
                  </a:lnTo>
                  <a:lnTo>
                    <a:pt x="0" y="372"/>
                  </a:lnTo>
                  <a:lnTo>
                    <a:pt x="3" y="325"/>
                  </a:lnTo>
                  <a:lnTo>
                    <a:pt x="11" y="280"/>
                  </a:lnTo>
                  <a:lnTo>
                    <a:pt x="25" y="237"/>
                  </a:lnTo>
                  <a:lnTo>
                    <a:pt x="44" y="197"/>
                  </a:lnTo>
                  <a:lnTo>
                    <a:pt x="67" y="159"/>
                  </a:lnTo>
                  <a:lnTo>
                    <a:pt x="94" y="125"/>
                  </a:lnTo>
                  <a:lnTo>
                    <a:pt x="124" y="93"/>
                  </a:lnTo>
                  <a:lnTo>
                    <a:pt x="159" y="66"/>
                  </a:lnTo>
                  <a:lnTo>
                    <a:pt x="197" y="43"/>
                  </a:lnTo>
                  <a:lnTo>
                    <a:pt x="237" y="24"/>
                  </a:lnTo>
                  <a:lnTo>
                    <a:pt x="280" y="10"/>
                  </a:lnTo>
                  <a:lnTo>
                    <a:pt x="325" y="2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Freeform 944">
              <a:extLst>
                <a:ext uri="{FF2B5EF4-FFF2-40B4-BE49-F238E27FC236}">
                  <a16:creationId xmlns:a16="http://schemas.microsoft.com/office/drawing/2014/main" id="{1D00591E-202B-471A-ACA3-4645CBE2D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" y="309"/>
              <a:ext cx="137" cy="137"/>
            </a:xfrm>
            <a:custGeom>
              <a:avLst/>
              <a:gdLst>
                <a:gd name="T0" fmla="*/ 410 w 821"/>
                <a:gd name="T1" fmla="*/ 0 h 821"/>
                <a:gd name="T2" fmla="*/ 462 w 821"/>
                <a:gd name="T3" fmla="*/ 3 h 821"/>
                <a:gd name="T4" fmla="*/ 512 w 821"/>
                <a:gd name="T5" fmla="*/ 12 h 821"/>
                <a:gd name="T6" fmla="*/ 559 w 821"/>
                <a:gd name="T7" fmla="*/ 27 h 821"/>
                <a:gd name="T8" fmla="*/ 604 w 821"/>
                <a:gd name="T9" fmla="*/ 48 h 821"/>
                <a:gd name="T10" fmla="*/ 645 w 821"/>
                <a:gd name="T11" fmla="*/ 73 h 821"/>
                <a:gd name="T12" fmla="*/ 684 w 821"/>
                <a:gd name="T13" fmla="*/ 104 h 821"/>
                <a:gd name="T14" fmla="*/ 717 w 821"/>
                <a:gd name="T15" fmla="*/ 137 h 821"/>
                <a:gd name="T16" fmla="*/ 747 w 821"/>
                <a:gd name="T17" fmla="*/ 176 h 821"/>
                <a:gd name="T18" fmla="*/ 773 w 821"/>
                <a:gd name="T19" fmla="*/ 217 h 821"/>
                <a:gd name="T20" fmla="*/ 793 w 821"/>
                <a:gd name="T21" fmla="*/ 262 h 821"/>
                <a:gd name="T22" fmla="*/ 808 w 821"/>
                <a:gd name="T23" fmla="*/ 309 h 821"/>
                <a:gd name="T24" fmla="*/ 818 w 821"/>
                <a:gd name="T25" fmla="*/ 358 h 821"/>
                <a:gd name="T26" fmla="*/ 821 w 821"/>
                <a:gd name="T27" fmla="*/ 410 h 821"/>
                <a:gd name="T28" fmla="*/ 818 w 821"/>
                <a:gd name="T29" fmla="*/ 462 h 821"/>
                <a:gd name="T30" fmla="*/ 808 w 821"/>
                <a:gd name="T31" fmla="*/ 511 h 821"/>
                <a:gd name="T32" fmla="*/ 793 w 821"/>
                <a:gd name="T33" fmla="*/ 558 h 821"/>
                <a:gd name="T34" fmla="*/ 773 w 821"/>
                <a:gd name="T35" fmla="*/ 603 h 821"/>
                <a:gd name="T36" fmla="*/ 747 w 821"/>
                <a:gd name="T37" fmla="*/ 644 h 821"/>
                <a:gd name="T38" fmla="*/ 717 w 821"/>
                <a:gd name="T39" fmla="*/ 683 h 821"/>
                <a:gd name="T40" fmla="*/ 684 w 821"/>
                <a:gd name="T41" fmla="*/ 717 h 821"/>
                <a:gd name="T42" fmla="*/ 645 w 821"/>
                <a:gd name="T43" fmla="*/ 747 h 821"/>
                <a:gd name="T44" fmla="*/ 604 w 821"/>
                <a:gd name="T45" fmla="*/ 773 h 821"/>
                <a:gd name="T46" fmla="*/ 559 w 821"/>
                <a:gd name="T47" fmla="*/ 793 h 821"/>
                <a:gd name="T48" fmla="*/ 512 w 821"/>
                <a:gd name="T49" fmla="*/ 808 h 821"/>
                <a:gd name="T50" fmla="*/ 462 w 821"/>
                <a:gd name="T51" fmla="*/ 818 h 821"/>
                <a:gd name="T52" fmla="*/ 410 w 821"/>
                <a:gd name="T53" fmla="*/ 821 h 821"/>
                <a:gd name="T54" fmla="*/ 359 w 821"/>
                <a:gd name="T55" fmla="*/ 818 h 821"/>
                <a:gd name="T56" fmla="*/ 310 w 821"/>
                <a:gd name="T57" fmla="*/ 808 h 821"/>
                <a:gd name="T58" fmla="*/ 263 w 821"/>
                <a:gd name="T59" fmla="*/ 793 h 821"/>
                <a:gd name="T60" fmla="*/ 217 w 821"/>
                <a:gd name="T61" fmla="*/ 773 h 821"/>
                <a:gd name="T62" fmla="*/ 177 w 821"/>
                <a:gd name="T63" fmla="*/ 747 h 821"/>
                <a:gd name="T64" fmla="*/ 138 w 821"/>
                <a:gd name="T65" fmla="*/ 717 h 821"/>
                <a:gd name="T66" fmla="*/ 103 w 821"/>
                <a:gd name="T67" fmla="*/ 683 h 821"/>
                <a:gd name="T68" fmla="*/ 74 w 821"/>
                <a:gd name="T69" fmla="*/ 644 h 821"/>
                <a:gd name="T70" fmla="*/ 48 w 821"/>
                <a:gd name="T71" fmla="*/ 603 h 821"/>
                <a:gd name="T72" fmla="*/ 28 w 821"/>
                <a:gd name="T73" fmla="*/ 558 h 821"/>
                <a:gd name="T74" fmla="*/ 12 w 821"/>
                <a:gd name="T75" fmla="*/ 511 h 821"/>
                <a:gd name="T76" fmla="*/ 3 w 821"/>
                <a:gd name="T77" fmla="*/ 462 h 821"/>
                <a:gd name="T78" fmla="*/ 0 w 821"/>
                <a:gd name="T79" fmla="*/ 410 h 821"/>
                <a:gd name="T80" fmla="*/ 3 w 821"/>
                <a:gd name="T81" fmla="*/ 358 h 821"/>
                <a:gd name="T82" fmla="*/ 12 w 821"/>
                <a:gd name="T83" fmla="*/ 309 h 821"/>
                <a:gd name="T84" fmla="*/ 28 w 821"/>
                <a:gd name="T85" fmla="*/ 262 h 821"/>
                <a:gd name="T86" fmla="*/ 48 w 821"/>
                <a:gd name="T87" fmla="*/ 217 h 821"/>
                <a:gd name="T88" fmla="*/ 74 w 821"/>
                <a:gd name="T89" fmla="*/ 176 h 821"/>
                <a:gd name="T90" fmla="*/ 103 w 821"/>
                <a:gd name="T91" fmla="*/ 137 h 821"/>
                <a:gd name="T92" fmla="*/ 138 w 821"/>
                <a:gd name="T93" fmla="*/ 104 h 821"/>
                <a:gd name="T94" fmla="*/ 177 w 821"/>
                <a:gd name="T95" fmla="*/ 73 h 821"/>
                <a:gd name="T96" fmla="*/ 217 w 821"/>
                <a:gd name="T97" fmla="*/ 48 h 821"/>
                <a:gd name="T98" fmla="*/ 263 w 821"/>
                <a:gd name="T99" fmla="*/ 27 h 821"/>
                <a:gd name="T100" fmla="*/ 310 w 821"/>
                <a:gd name="T101" fmla="*/ 12 h 821"/>
                <a:gd name="T102" fmla="*/ 359 w 821"/>
                <a:gd name="T103" fmla="*/ 3 h 821"/>
                <a:gd name="T104" fmla="*/ 410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0" y="0"/>
                  </a:moveTo>
                  <a:lnTo>
                    <a:pt x="462" y="3"/>
                  </a:lnTo>
                  <a:lnTo>
                    <a:pt x="512" y="12"/>
                  </a:lnTo>
                  <a:lnTo>
                    <a:pt x="559" y="27"/>
                  </a:lnTo>
                  <a:lnTo>
                    <a:pt x="604" y="48"/>
                  </a:lnTo>
                  <a:lnTo>
                    <a:pt x="645" y="73"/>
                  </a:lnTo>
                  <a:lnTo>
                    <a:pt x="684" y="104"/>
                  </a:lnTo>
                  <a:lnTo>
                    <a:pt x="717" y="137"/>
                  </a:lnTo>
                  <a:lnTo>
                    <a:pt x="747" y="176"/>
                  </a:lnTo>
                  <a:lnTo>
                    <a:pt x="773" y="217"/>
                  </a:lnTo>
                  <a:lnTo>
                    <a:pt x="793" y="262"/>
                  </a:lnTo>
                  <a:lnTo>
                    <a:pt x="808" y="309"/>
                  </a:lnTo>
                  <a:lnTo>
                    <a:pt x="818" y="358"/>
                  </a:lnTo>
                  <a:lnTo>
                    <a:pt x="821" y="410"/>
                  </a:lnTo>
                  <a:lnTo>
                    <a:pt x="818" y="462"/>
                  </a:lnTo>
                  <a:lnTo>
                    <a:pt x="808" y="511"/>
                  </a:lnTo>
                  <a:lnTo>
                    <a:pt x="793" y="558"/>
                  </a:lnTo>
                  <a:lnTo>
                    <a:pt x="773" y="603"/>
                  </a:lnTo>
                  <a:lnTo>
                    <a:pt x="747" y="644"/>
                  </a:lnTo>
                  <a:lnTo>
                    <a:pt x="717" y="683"/>
                  </a:lnTo>
                  <a:lnTo>
                    <a:pt x="684" y="717"/>
                  </a:lnTo>
                  <a:lnTo>
                    <a:pt x="645" y="747"/>
                  </a:lnTo>
                  <a:lnTo>
                    <a:pt x="604" y="773"/>
                  </a:lnTo>
                  <a:lnTo>
                    <a:pt x="559" y="793"/>
                  </a:lnTo>
                  <a:lnTo>
                    <a:pt x="512" y="808"/>
                  </a:lnTo>
                  <a:lnTo>
                    <a:pt x="462" y="818"/>
                  </a:lnTo>
                  <a:lnTo>
                    <a:pt x="410" y="821"/>
                  </a:lnTo>
                  <a:lnTo>
                    <a:pt x="359" y="818"/>
                  </a:lnTo>
                  <a:lnTo>
                    <a:pt x="310" y="808"/>
                  </a:lnTo>
                  <a:lnTo>
                    <a:pt x="263" y="793"/>
                  </a:lnTo>
                  <a:lnTo>
                    <a:pt x="217" y="773"/>
                  </a:lnTo>
                  <a:lnTo>
                    <a:pt x="177" y="747"/>
                  </a:lnTo>
                  <a:lnTo>
                    <a:pt x="138" y="717"/>
                  </a:lnTo>
                  <a:lnTo>
                    <a:pt x="103" y="683"/>
                  </a:lnTo>
                  <a:lnTo>
                    <a:pt x="74" y="644"/>
                  </a:lnTo>
                  <a:lnTo>
                    <a:pt x="48" y="603"/>
                  </a:lnTo>
                  <a:lnTo>
                    <a:pt x="28" y="558"/>
                  </a:lnTo>
                  <a:lnTo>
                    <a:pt x="12" y="511"/>
                  </a:lnTo>
                  <a:lnTo>
                    <a:pt x="3" y="462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2" y="309"/>
                  </a:lnTo>
                  <a:lnTo>
                    <a:pt x="28" y="262"/>
                  </a:lnTo>
                  <a:lnTo>
                    <a:pt x="48" y="217"/>
                  </a:lnTo>
                  <a:lnTo>
                    <a:pt x="74" y="176"/>
                  </a:lnTo>
                  <a:lnTo>
                    <a:pt x="103" y="137"/>
                  </a:lnTo>
                  <a:lnTo>
                    <a:pt x="138" y="104"/>
                  </a:lnTo>
                  <a:lnTo>
                    <a:pt x="177" y="73"/>
                  </a:lnTo>
                  <a:lnTo>
                    <a:pt x="217" y="48"/>
                  </a:lnTo>
                  <a:lnTo>
                    <a:pt x="263" y="27"/>
                  </a:lnTo>
                  <a:lnTo>
                    <a:pt x="310" y="12"/>
                  </a:lnTo>
                  <a:lnTo>
                    <a:pt x="359" y="3"/>
                  </a:lnTo>
                  <a:lnTo>
                    <a:pt x="4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Freeform 945">
              <a:extLst>
                <a:ext uri="{FF2B5EF4-FFF2-40B4-BE49-F238E27FC236}">
                  <a16:creationId xmlns:a16="http://schemas.microsoft.com/office/drawing/2014/main" id="{4A49EA0A-E0C2-4DBF-80B2-3140E87C5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3" y="465"/>
              <a:ext cx="229" cy="382"/>
            </a:xfrm>
            <a:custGeom>
              <a:avLst/>
              <a:gdLst>
                <a:gd name="T0" fmla="*/ 1049 w 1374"/>
                <a:gd name="T1" fmla="*/ 2 h 2291"/>
                <a:gd name="T2" fmla="*/ 1137 w 1374"/>
                <a:gd name="T3" fmla="*/ 24 h 2291"/>
                <a:gd name="T4" fmla="*/ 1215 w 1374"/>
                <a:gd name="T5" fmla="*/ 66 h 2291"/>
                <a:gd name="T6" fmla="*/ 1281 w 1374"/>
                <a:gd name="T7" fmla="*/ 125 h 2291"/>
                <a:gd name="T8" fmla="*/ 1331 w 1374"/>
                <a:gd name="T9" fmla="*/ 197 h 2291"/>
                <a:gd name="T10" fmla="*/ 1363 w 1374"/>
                <a:gd name="T11" fmla="*/ 280 h 2291"/>
                <a:gd name="T12" fmla="*/ 1374 w 1374"/>
                <a:gd name="T13" fmla="*/ 372 h 2291"/>
                <a:gd name="T14" fmla="*/ 1371 w 1374"/>
                <a:gd name="T15" fmla="*/ 1297 h 2291"/>
                <a:gd name="T16" fmla="*/ 1347 w 1374"/>
                <a:gd name="T17" fmla="*/ 1388 h 2291"/>
                <a:gd name="T18" fmla="*/ 1300 w 1374"/>
                <a:gd name="T19" fmla="*/ 1467 h 2291"/>
                <a:gd name="T20" fmla="*/ 1236 w 1374"/>
                <a:gd name="T21" fmla="*/ 1531 h 2291"/>
                <a:gd name="T22" fmla="*/ 1156 w 1374"/>
                <a:gd name="T23" fmla="*/ 1578 h 2291"/>
                <a:gd name="T24" fmla="*/ 1066 w 1374"/>
                <a:gd name="T25" fmla="*/ 1602 h 2291"/>
                <a:gd name="T26" fmla="*/ 593 w 1374"/>
                <a:gd name="T27" fmla="*/ 1605 h 2291"/>
                <a:gd name="T28" fmla="*/ 591 w 1374"/>
                <a:gd name="T29" fmla="*/ 2214 h 2291"/>
                <a:gd name="T30" fmla="*/ 571 w 1374"/>
                <a:gd name="T31" fmla="*/ 2254 h 2291"/>
                <a:gd name="T32" fmla="*/ 536 w 1374"/>
                <a:gd name="T33" fmla="*/ 2281 h 2291"/>
                <a:gd name="T34" fmla="*/ 492 w 1374"/>
                <a:gd name="T35" fmla="*/ 2291 h 2291"/>
                <a:gd name="T36" fmla="*/ 77 w 1374"/>
                <a:gd name="T37" fmla="*/ 2289 h 2291"/>
                <a:gd name="T38" fmla="*/ 38 w 1374"/>
                <a:gd name="T39" fmla="*/ 2269 h 2291"/>
                <a:gd name="T40" fmla="*/ 9 w 1374"/>
                <a:gd name="T41" fmla="*/ 2235 h 2291"/>
                <a:gd name="T42" fmla="*/ 0 w 1374"/>
                <a:gd name="T43" fmla="*/ 2191 h 2291"/>
                <a:gd name="T44" fmla="*/ 3 w 1374"/>
                <a:gd name="T45" fmla="*/ 1277 h 2291"/>
                <a:gd name="T46" fmla="*/ 28 w 1374"/>
                <a:gd name="T47" fmla="*/ 1193 h 2291"/>
                <a:gd name="T48" fmla="*/ 74 w 1374"/>
                <a:gd name="T49" fmla="*/ 1122 h 2291"/>
                <a:gd name="T50" fmla="*/ 138 w 1374"/>
                <a:gd name="T51" fmla="*/ 1066 h 2291"/>
                <a:gd name="T52" fmla="*/ 216 w 1374"/>
                <a:gd name="T53" fmla="*/ 1030 h 2291"/>
                <a:gd name="T54" fmla="*/ 304 w 1374"/>
                <a:gd name="T55" fmla="*/ 1017 h 2291"/>
                <a:gd name="T56" fmla="*/ 630 w 1374"/>
                <a:gd name="T57" fmla="*/ 372 h 2291"/>
                <a:gd name="T58" fmla="*/ 642 w 1374"/>
                <a:gd name="T59" fmla="*/ 280 h 2291"/>
                <a:gd name="T60" fmla="*/ 674 w 1374"/>
                <a:gd name="T61" fmla="*/ 197 h 2291"/>
                <a:gd name="T62" fmla="*/ 725 w 1374"/>
                <a:gd name="T63" fmla="*/ 125 h 2291"/>
                <a:gd name="T64" fmla="*/ 791 w 1374"/>
                <a:gd name="T65" fmla="*/ 66 h 2291"/>
                <a:gd name="T66" fmla="*/ 868 w 1374"/>
                <a:gd name="T67" fmla="*/ 24 h 2291"/>
                <a:gd name="T68" fmla="*/ 956 w 1374"/>
                <a:gd name="T69" fmla="*/ 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4" h="2291">
                  <a:moveTo>
                    <a:pt x="1002" y="0"/>
                  </a:moveTo>
                  <a:lnTo>
                    <a:pt x="1049" y="2"/>
                  </a:lnTo>
                  <a:lnTo>
                    <a:pt x="1094" y="10"/>
                  </a:lnTo>
                  <a:lnTo>
                    <a:pt x="1137" y="24"/>
                  </a:lnTo>
                  <a:lnTo>
                    <a:pt x="1177" y="43"/>
                  </a:lnTo>
                  <a:lnTo>
                    <a:pt x="1215" y="66"/>
                  </a:lnTo>
                  <a:lnTo>
                    <a:pt x="1249" y="93"/>
                  </a:lnTo>
                  <a:lnTo>
                    <a:pt x="1281" y="125"/>
                  </a:lnTo>
                  <a:lnTo>
                    <a:pt x="1308" y="159"/>
                  </a:lnTo>
                  <a:lnTo>
                    <a:pt x="1331" y="197"/>
                  </a:lnTo>
                  <a:lnTo>
                    <a:pt x="1350" y="237"/>
                  </a:lnTo>
                  <a:lnTo>
                    <a:pt x="1363" y="280"/>
                  </a:lnTo>
                  <a:lnTo>
                    <a:pt x="1372" y="325"/>
                  </a:lnTo>
                  <a:lnTo>
                    <a:pt x="1374" y="372"/>
                  </a:lnTo>
                  <a:lnTo>
                    <a:pt x="1374" y="1248"/>
                  </a:lnTo>
                  <a:lnTo>
                    <a:pt x="1371" y="1297"/>
                  </a:lnTo>
                  <a:lnTo>
                    <a:pt x="1361" y="1344"/>
                  </a:lnTo>
                  <a:lnTo>
                    <a:pt x="1347" y="1388"/>
                  </a:lnTo>
                  <a:lnTo>
                    <a:pt x="1326" y="1429"/>
                  </a:lnTo>
                  <a:lnTo>
                    <a:pt x="1300" y="1467"/>
                  </a:lnTo>
                  <a:lnTo>
                    <a:pt x="1270" y="1502"/>
                  </a:lnTo>
                  <a:lnTo>
                    <a:pt x="1236" y="1531"/>
                  </a:lnTo>
                  <a:lnTo>
                    <a:pt x="1198" y="1557"/>
                  </a:lnTo>
                  <a:lnTo>
                    <a:pt x="1156" y="1578"/>
                  </a:lnTo>
                  <a:lnTo>
                    <a:pt x="1112" y="1593"/>
                  </a:lnTo>
                  <a:lnTo>
                    <a:pt x="1066" y="1602"/>
                  </a:lnTo>
                  <a:lnTo>
                    <a:pt x="1018" y="1605"/>
                  </a:lnTo>
                  <a:lnTo>
                    <a:pt x="593" y="1605"/>
                  </a:lnTo>
                  <a:lnTo>
                    <a:pt x="593" y="2191"/>
                  </a:lnTo>
                  <a:lnTo>
                    <a:pt x="591" y="2214"/>
                  </a:lnTo>
                  <a:lnTo>
                    <a:pt x="583" y="2235"/>
                  </a:lnTo>
                  <a:lnTo>
                    <a:pt x="571" y="2254"/>
                  </a:lnTo>
                  <a:lnTo>
                    <a:pt x="555" y="2269"/>
                  </a:lnTo>
                  <a:lnTo>
                    <a:pt x="536" y="2281"/>
                  </a:lnTo>
                  <a:lnTo>
                    <a:pt x="515" y="2289"/>
                  </a:lnTo>
                  <a:lnTo>
                    <a:pt x="492" y="2291"/>
                  </a:lnTo>
                  <a:lnTo>
                    <a:pt x="100" y="2291"/>
                  </a:lnTo>
                  <a:lnTo>
                    <a:pt x="77" y="2289"/>
                  </a:lnTo>
                  <a:lnTo>
                    <a:pt x="56" y="2281"/>
                  </a:lnTo>
                  <a:lnTo>
                    <a:pt x="38" y="2269"/>
                  </a:lnTo>
                  <a:lnTo>
                    <a:pt x="22" y="2254"/>
                  </a:lnTo>
                  <a:lnTo>
                    <a:pt x="9" y="2235"/>
                  </a:lnTo>
                  <a:lnTo>
                    <a:pt x="2" y="2214"/>
                  </a:lnTo>
                  <a:lnTo>
                    <a:pt x="0" y="2191"/>
                  </a:lnTo>
                  <a:lnTo>
                    <a:pt x="0" y="1322"/>
                  </a:lnTo>
                  <a:lnTo>
                    <a:pt x="3" y="1277"/>
                  </a:lnTo>
                  <a:lnTo>
                    <a:pt x="13" y="1234"/>
                  </a:lnTo>
                  <a:lnTo>
                    <a:pt x="28" y="1193"/>
                  </a:lnTo>
                  <a:lnTo>
                    <a:pt x="48" y="1156"/>
                  </a:lnTo>
                  <a:lnTo>
                    <a:pt x="74" y="1122"/>
                  </a:lnTo>
                  <a:lnTo>
                    <a:pt x="104" y="1092"/>
                  </a:lnTo>
                  <a:lnTo>
                    <a:pt x="138" y="1066"/>
                  </a:lnTo>
                  <a:lnTo>
                    <a:pt x="176" y="1045"/>
                  </a:lnTo>
                  <a:lnTo>
                    <a:pt x="216" y="1030"/>
                  </a:lnTo>
                  <a:lnTo>
                    <a:pt x="259" y="1021"/>
                  </a:lnTo>
                  <a:lnTo>
                    <a:pt x="304" y="1017"/>
                  </a:lnTo>
                  <a:lnTo>
                    <a:pt x="630" y="1017"/>
                  </a:lnTo>
                  <a:lnTo>
                    <a:pt x="630" y="372"/>
                  </a:lnTo>
                  <a:lnTo>
                    <a:pt x="634" y="325"/>
                  </a:lnTo>
                  <a:lnTo>
                    <a:pt x="642" y="280"/>
                  </a:lnTo>
                  <a:lnTo>
                    <a:pt x="656" y="237"/>
                  </a:lnTo>
                  <a:lnTo>
                    <a:pt x="674" y="197"/>
                  </a:lnTo>
                  <a:lnTo>
                    <a:pt x="697" y="159"/>
                  </a:lnTo>
                  <a:lnTo>
                    <a:pt x="725" y="125"/>
                  </a:lnTo>
                  <a:lnTo>
                    <a:pt x="756" y="93"/>
                  </a:lnTo>
                  <a:lnTo>
                    <a:pt x="791" y="66"/>
                  </a:lnTo>
                  <a:lnTo>
                    <a:pt x="827" y="43"/>
                  </a:lnTo>
                  <a:lnTo>
                    <a:pt x="868" y="24"/>
                  </a:lnTo>
                  <a:lnTo>
                    <a:pt x="911" y="10"/>
                  </a:lnTo>
                  <a:lnTo>
                    <a:pt x="9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96" name="Group 1136">
            <a:extLst>
              <a:ext uri="{FF2B5EF4-FFF2-40B4-BE49-F238E27FC236}">
                <a16:creationId xmlns:a16="http://schemas.microsoft.com/office/drawing/2014/main" id="{24C0258A-0BEE-4EBA-92C1-9F5BA32590A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16314" y="3419460"/>
            <a:ext cx="211224" cy="254968"/>
            <a:chOff x="2712" y="795"/>
            <a:chExt cx="2255" cy="2722"/>
          </a:xfrm>
          <a:solidFill>
            <a:schemeClr val="accent2"/>
          </a:solidFill>
        </p:grpSpPr>
        <p:sp>
          <p:nvSpPr>
            <p:cNvPr id="97" name="Freeform 1138">
              <a:extLst>
                <a:ext uri="{FF2B5EF4-FFF2-40B4-BE49-F238E27FC236}">
                  <a16:creationId xmlns:a16="http://schemas.microsoft.com/office/drawing/2014/main" id="{080B79A3-24B5-4434-8ED1-E54062216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8" name="Freeform 1139">
              <a:extLst>
                <a:ext uri="{FF2B5EF4-FFF2-40B4-BE49-F238E27FC236}">
                  <a16:creationId xmlns:a16="http://schemas.microsoft.com/office/drawing/2014/main" id="{2E7647AA-E839-49EA-BE6D-70A6BE67B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9" name="Freeform 1140">
              <a:extLst>
                <a:ext uri="{FF2B5EF4-FFF2-40B4-BE49-F238E27FC236}">
                  <a16:creationId xmlns:a16="http://schemas.microsoft.com/office/drawing/2014/main" id="{D5D16A01-31EA-42BC-9052-2CC33F592F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0" name="Freeform 1141">
              <a:extLst>
                <a:ext uri="{FF2B5EF4-FFF2-40B4-BE49-F238E27FC236}">
                  <a16:creationId xmlns:a16="http://schemas.microsoft.com/office/drawing/2014/main" id="{0361C0FD-C6D0-434D-8B03-030E90AC2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8CC90E3-7FD2-4FAE-956D-4FE5BB9FBF43}"/>
              </a:ext>
            </a:extLst>
          </p:cNvPr>
          <p:cNvSpPr/>
          <p:nvPr/>
        </p:nvSpPr>
        <p:spPr>
          <a:xfrm>
            <a:off x="704537" y="2178209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825C86-BC1C-4EBF-B40C-B516373335D8}"/>
              </a:ext>
            </a:extLst>
          </p:cNvPr>
          <p:cNvSpPr/>
          <p:nvPr/>
        </p:nvSpPr>
        <p:spPr>
          <a:xfrm>
            <a:off x="710875" y="4746873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C8C37E-CFDB-495A-8E92-D334302DB8F2}"/>
              </a:ext>
            </a:extLst>
          </p:cNvPr>
          <p:cNvSpPr/>
          <p:nvPr/>
        </p:nvSpPr>
        <p:spPr>
          <a:xfrm>
            <a:off x="9844720" y="2184482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4B801C5-9BB4-4043-AAD7-ACCC7CF420B3}"/>
              </a:ext>
            </a:extLst>
          </p:cNvPr>
          <p:cNvSpPr/>
          <p:nvPr/>
        </p:nvSpPr>
        <p:spPr>
          <a:xfrm>
            <a:off x="9851058" y="4753146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105" name="Diamond 10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6" name="Diamond 10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7" name="Diamond 10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8" name="Diamond 10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09" name="Multiply 10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111" name="Block Arc 110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13" name="Multiply 11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5" name="Freeform 114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6" name="Freeform 115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54507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1426738" y="2611959"/>
            <a:ext cx="1582794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80%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334403" y="2680589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28" name="Rectangle 16"/>
          <p:cNvSpPr>
            <a:spLocks noChangeArrowheads="1"/>
          </p:cNvSpPr>
          <p:nvPr/>
        </p:nvSpPr>
        <p:spPr bwMode="auto">
          <a:xfrm>
            <a:off x="3996791" y="2611959"/>
            <a:ext cx="1613176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60%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859745" y="2680589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Tetle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30" name="Rectangle 16"/>
          <p:cNvSpPr>
            <a:spLocks noChangeArrowheads="1"/>
          </p:cNvSpPr>
          <p:nvPr/>
        </p:nvSpPr>
        <p:spPr bwMode="auto">
          <a:xfrm>
            <a:off x="6597226" y="2611959"/>
            <a:ext cx="1582794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44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7504891" y="2680589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32" name="Rectangle 16"/>
          <p:cNvSpPr>
            <a:spLocks noChangeArrowheads="1"/>
          </p:cNvSpPr>
          <p:nvPr/>
        </p:nvSpPr>
        <p:spPr bwMode="auto">
          <a:xfrm>
            <a:off x="9167279" y="2611959"/>
            <a:ext cx="1613176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86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10030233" y="2680589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63488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1178244" y="3276282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6351959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8940431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02" name="Rectangle 16">
            <a:extLst>
              <a:ext uri="{FF2B5EF4-FFF2-40B4-BE49-F238E27FC236}">
                <a16:creationId xmlns:a16="http://schemas.microsoft.com/office/drawing/2014/main" id="{40CC20D9-93BE-4C43-9816-CF127060D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715" y="4418988"/>
            <a:ext cx="1582794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14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BDCB32F-2E9C-42D8-9E21-80CE6CF80815}"/>
              </a:ext>
            </a:extLst>
          </p:cNvPr>
          <p:cNvSpPr txBox="1"/>
          <p:nvPr/>
        </p:nvSpPr>
        <p:spPr>
          <a:xfrm>
            <a:off x="2306380" y="4487618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4" name="Rectangle 16">
            <a:extLst>
              <a:ext uri="{FF2B5EF4-FFF2-40B4-BE49-F238E27FC236}">
                <a16:creationId xmlns:a16="http://schemas.microsoft.com/office/drawing/2014/main" id="{2084F718-7FEE-400B-95D1-E19BC8740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8768" y="4418988"/>
            <a:ext cx="1613176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</a:t>
            </a: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18E0AA6-6AEC-47A4-B4C5-31CC1E8ACCAC}"/>
              </a:ext>
            </a:extLst>
          </p:cNvPr>
          <p:cNvSpPr txBox="1"/>
          <p:nvPr/>
        </p:nvSpPr>
        <p:spPr>
          <a:xfrm>
            <a:off x="4831722" y="4487618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6" name="Rectangle 16">
            <a:extLst>
              <a:ext uri="{FF2B5EF4-FFF2-40B4-BE49-F238E27FC236}">
                <a16:creationId xmlns:a16="http://schemas.microsoft.com/office/drawing/2014/main" id="{EF87179F-F216-4A05-BE70-BDF6301FA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9203" y="4418988"/>
            <a:ext cx="1582794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31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A93C5F5-4992-4D48-AB97-86FAF00DC115}"/>
              </a:ext>
            </a:extLst>
          </p:cNvPr>
          <p:cNvSpPr txBox="1"/>
          <p:nvPr/>
        </p:nvSpPr>
        <p:spPr>
          <a:xfrm>
            <a:off x="7476868" y="4487618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8" name="Rectangle 16">
            <a:extLst>
              <a:ext uri="{FF2B5EF4-FFF2-40B4-BE49-F238E27FC236}">
                <a16:creationId xmlns:a16="http://schemas.microsoft.com/office/drawing/2014/main" id="{9BEABA42-6348-43D9-966F-0CDD04CD7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9256" y="4418988"/>
            <a:ext cx="1613176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lvl="0">
              <a:defRPr/>
            </a:pPr>
            <a:r>
              <a:rPr lang="en-US" sz="3200" kern="0" dirty="0">
                <a:solidFill>
                  <a:schemeClr val="bg1"/>
                </a:solidFill>
                <a:latin typeface="Poppins" panose="00000500000000000000" pitchFamily="2" charset="0"/>
              </a:rPr>
              <a:t>%</a:t>
            </a:r>
            <a:r>
              <a:rPr lang="id-ID" sz="3200" kern="0" dirty="0">
                <a:solidFill>
                  <a:schemeClr val="bg1"/>
                </a:solidFill>
                <a:latin typeface="Poppins" panose="00000500000000000000" pitchFamily="2" charset="0"/>
              </a:rPr>
              <a:t>31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+mn-cs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A8B9D06-3B14-4767-87BD-E6CE9DC8F99F}"/>
              </a:ext>
            </a:extLst>
          </p:cNvPr>
          <p:cNvSpPr txBox="1"/>
          <p:nvPr/>
        </p:nvSpPr>
        <p:spPr>
          <a:xfrm>
            <a:off x="10002210" y="4487618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Titlte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5C5FF7F-45B1-4B36-98D5-0936ED21615B}"/>
              </a:ext>
            </a:extLst>
          </p:cNvPr>
          <p:cNvSpPr txBox="1"/>
          <p:nvPr/>
        </p:nvSpPr>
        <p:spPr>
          <a:xfrm>
            <a:off x="3735465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28C524DF-8CF0-46D3-984F-FC1481D5EFAD}"/>
              </a:ext>
            </a:extLst>
          </p:cNvPr>
          <p:cNvSpPr txBox="1"/>
          <p:nvPr/>
        </p:nvSpPr>
        <p:spPr>
          <a:xfrm>
            <a:off x="1150221" y="5083311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67E8A86-F1CA-4806-A104-64EDB0DC5049}"/>
              </a:ext>
            </a:extLst>
          </p:cNvPr>
          <p:cNvSpPr txBox="1"/>
          <p:nvPr/>
        </p:nvSpPr>
        <p:spPr>
          <a:xfrm>
            <a:off x="6323936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9209676-C06A-4035-A43B-8C9700C1AF0E}"/>
              </a:ext>
            </a:extLst>
          </p:cNvPr>
          <p:cNvSpPr txBox="1"/>
          <p:nvPr/>
        </p:nvSpPr>
        <p:spPr>
          <a:xfrm>
            <a:off x="8912408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36" name="Diamond 35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Diamond 36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Diamond 37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Diamond 38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0" name="Multiply 3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42" name="Block Arc 4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4" name="Multiply 43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7" name="Freeform 46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56100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C4EC8259-6B25-4F03-8C76-A9C2865030D0}"/>
              </a:ext>
            </a:extLst>
          </p:cNvPr>
          <p:cNvGrpSpPr/>
          <p:nvPr/>
        </p:nvGrpSpPr>
        <p:grpSpPr>
          <a:xfrm>
            <a:off x="8650776" y="2799086"/>
            <a:ext cx="2527825" cy="2416060"/>
            <a:chOff x="7666881" y="1948798"/>
            <a:chExt cx="2281642" cy="292329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D7F5547-8ACC-4766-BD82-67D641B43D59}"/>
                </a:ext>
              </a:extLst>
            </p:cNvPr>
            <p:cNvGrpSpPr/>
            <p:nvPr/>
          </p:nvGrpSpPr>
          <p:grpSpPr>
            <a:xfrm>
              <a:off x="7666881" y="3566661"/>
              <a:ext cx="2281642" cy="1305436"/>
              <a:chOff x="4539124" y="4215490"/>
              <a:chExt cx="3113752" cy="1781526"/>
            </a:xfrm>
          </p:grpSpPr>
          <p:sp>
            <p:nvSpPr>
              <p:cNvPr id="50" name="Shape 6">
                <a:extLst>
                  <a:ext uri="{FF2B5EF4-FFF2-40B4-BE49-F238E27FC236}">
                    <a16:creationId xmlns:a16="http://schemas.microsoft.com/office/drawing/2014/main" id="{76F24EBE-4DC8-47E6-B530-0FDCC81CBC12}"/>
                  </a:ext>
                </a:extLst>
              </p:cNvPr>
              <p:cNvSpPr/>
              <p:nvPr/>
            </p:nvSpPr>
            <p:spPr>
              <a:xfrm>
                <a:off x="4539124" y="4215490"/>
                <a:ext cx="3113752" cy="1340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1" name="Shape 7">
                <a:extLst>
                  <a:ext uri="{FF2B5EF4-FFF2-40B4-BE49-F238E27FC236}">
                    <a16:creationId xmlns:a16="http://schemas.microsoft.com/office/drawing/2014/main" id="{A7C2D13F-0FC4-431B-A7B0-10F550CBDDDB}"/>
                  </a:ext>
                </a:extLst>
              </p:cNvPr>
              <p:cNvSpPr/>
              <p:nvPr/>
            </p:nvSpPr>
            <p:spPr>
              <a:xfrm>
                <a:off x="4539124" y="4892666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304800" dist="228600" dir="5220000" sx="97000" sy="97000" algn="t" rotWithShape="0">
                  <a:prstClr val="black">
                    <a:alpha val="31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F216251-0108-4D03-A111-3F3E1F387241}"/>
                </a:ext>
              </a:extLst>
            </p:cNvPr>
            <p:cNvGrpSpPr/>
            <p:nvPr/>
          </p:nvGrpSpPr>
          <p:grpSpPr>
            <a:xfrm>
              <a:off x="7666881" y="3027374"/>
              <a:ext cx="2281642" cy="1305437"/>
              <a:chOff x="4539124" y="3452730"/>
              <a:chExt cx="3113752" cy="1781527"/>
            </a:xfrm>
          </p:grpSpPr>
          <p:sp>
            <p:nvSpPr>
              <p:cNvPr id="48" name="Shape 6">
                <a:extLst>
                  <a:ext uri="{FF2B5EF4-FFF2-40B4-BE49-F238E27FC236}">
                    <a16:creationId xmlns:a16="http://schemas.microsoft.com/office/drawing/2014/main" id="{48C7F3F9-4F61-4F67-8AB0-AD6C3171EC9A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9" name="Shape 7">
                <a:extLst>
                  <a:ext uri="{FF2B5EF4-FFF2-40B4-BE49-F238E27FC236}">
                    <a16:creationId xmlns:a16="http://schemas.microsoft.com/office/drawing/2014/main" id="{B3D1B775-1810-4236-B466-16E17742797F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1E83D99-86E3-4738-964B-4FB42202C020}"/>
                </a:ext>
              </a:extLst>
            </p:cNvPr>
            <p:cNvGrpSpPr/>
            <p:nvPr/>
          </p:nvGrpSpPr>
          <p:grpSpPr>
            <a:xfrm>
              <a:off x="7666881" y="2488086"/>
              <a:ext cx="2281642" cy="1305437"/>
              <a:chOff x="4539124" y="3452730"/>
              <a:chExt cx="3113752" cy="1781527"/>
            </a:xfrm>
          </p:grpSpPr>
          <p:sp>
            <p:nvSpPr>
              <p:cNvPr id="46" name="Shape 6">
                <a:extLst>
                  <a:ext uri="{FF2B5EF4-FFF2-40B4-BE49-F238E27FC236}">
                    <a16:creationId xmlns:a16="http://schemas.microsoft.com/office/drawing/2014/main" id="{4685F0C6-2B28-44D4-8E23-90B214380C2B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7" name="Shape 7">
                <a:extLst>
                  <a:ext uri="{FF2B5EF4-FFF2-40B4-BE49-F238E27FC236}">
                    <a16:creationId xmlns:a16="http://schemas.microsoft.com/office/drawing/2014/main" id="{1E127CEB-6EAD-49EB-BF25-9575B6E6D1EA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FF77D7C-D1E6-440D-B357-2D8623A92644}"/>
                </a:ext>
              </a:extLst>
            </p:cNvPr>
            <p:cNvGrpSpPr/>
            <p:nvPr/>
          </p:nvGrpSpPr>
          <p:grpSpPr>
            <a:xfrm>
              <a:off x="7666881" y="1948798"/>
              <a:ext cx="2281642" cy="1305437"/>
              <a:chOff x="4539124" y="3452730"/>
              <a:chExt cx="3113752" cy="1781527"/>
            </a:xfrm>
          </p:grpSpPr>
          <p:sp>
            <p:nvSpPr>
              <p:cNvPr id="44" name="Shape 6">
                <a:extLst>
                  <a:ext uri="{FF2B5EF4-FFF2-40B4-BE49-F238E27FC236}">
                    <a16:creationId xmlns:a16="http://schemas.microsoft.com/office/drawing/2014/main" id="{822FDDFB-999C-4A3B-BA67-A4FDB49FFC03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5" name="Shape 7">
                <a:extLst>
                  <a:ext uri="{FF2B5EF4-FFF2-40B4-BE49-F238E27FC236}">
                    <a16:creationId xmlns:a16="http://schemas.microsoft.com/office/drawing/2014/main" id="{EF444A92-B370-4693-AF50-1B8EBC694679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E30010D-96EC-41EE-8D60-8ADF38FADE21}"/>
              </a:ext>
            </a:extLst>
          </p:cNvPr>
          <p:cNvGrpSpPr/>
          <p:nvPr/>
        </p:nvGrpSpPr>
        <p:grpSpPr>
          <a:xfrm>
            <a:off x="5702761" y="3429000"/>
            <a:ext cx="2527825" cy="1970349"/>
            <a:chOff x="7666881" y="1948798"/>
            <a:chExt cx="2281642" cy="2384013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57C6139-7919-472F-8548-3C9CE3FD0437}"/>
                </a:ext>
              </a:extLst>
            </p:cNvPr>
            <p:cNvGrpSpPr/>
            <p:nvPr/>
          </p:nvGrpSpPr>
          <p:grpSpPr>
            <a:xfrm>
              <a:off x="7666881" y="3027374"/>
              <a:ext cx="2281642" cy="1305437"/>
              <a:chOff x="4539124" y="3452730"/>
              <a:chExt cx="3113752" cy="1781527"/>
            </a:xfrm>
          </p:grpSpPr>
          <p:sp>
            <p:nvSpPr>
              <p:cNvPr id="70" name="Shape 6">
                <a:extLst>
                  <a:ext uri="{FF2B5EF4-FFF2-40B4-BE49-F238E27FC236}">
                    <a16:creationId xmlns:a16="http://schemas.microsoft.com/office/drawing/2014/main" id="{3AEC9240-1884-4419-B0AD-64D2B922DEB7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71" name="Shape 7">
                <a:extLst>
                  <a:ext uri="{FF2B5EF4-FFF2-40B4-BE49-F238E27FC236}">
                    <a16:creationId xmlns:a16="http://schemas.microsoft.com/office/drawing/2014/main" id="{9142D7D1-D274-4386-83E2-82E284E0EEB7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A8384EB-42F5-4155-8267-D0149E74AF20}"/>
                </a:ext>
              </a:extLst>
            </p:cNvPr>
            <p:cNvGrpSpPr/>
            <p:nvPr/>
          </p:nvGrpSpPr>
          <p:grpSpPr>
            <a:xfrm>
              <a:off x="7666881" y="2488086"/>
              <a:ext cx="2281642" cy="1305437"/>
              <a:chOff x="4539124" y="3452730"/>
              <a:chExt cx="3113752" cy="1781527"/>
            </a:xfrm>
          </p:grpSpPr>
          <p:sp>
            <p:nvSpPr>
              <p:cNvPr id="68" name="Shape 6">
                <a:extLst>
                  <a:ext uri="{FF2B5EF4-FFF2-40B4-BE49-F238E27FC236}">
                    <a16:creationId xmlns:a16="http://schemas.microsoft.com/office/drawing/2014/main" id="{A7DF0562-C9B0-473B-8406-D835FDBC1A0D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69" name="Shape 7">
                <a:extLst>
                  <a:ext uri="{FF2B5EF4-FFF2-40B4-BE49-F238E27FC236}">
                    <a16:creationId xmlns:a16="http://schemas.microsoft.com/office/drawing/2014/main" id="{CEE18C7A-011C-42F1-8844-5B4E98EBEFDF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20CB12E-B50C-4EA5-8DB9-CD875F5F7E99}"/>
                </a:ext>
              </a:extLst>
            </p:cNvPr>
            <p:cNvGrpSpPr/>
            <p:nvPr/>
          </p:nvGrpSpPr>
          <p:grpSpPr>
            <a:xfrm>
              <a:off x="7666881" y="1948798"/>
              <a:ext cx="2281642" cy="1305437"/>
              <a:chOff x="4539124" y="3452730"/>
              <a:chExt cx="3113752" cy="1781527"/>
            </a:xfrm>
          </p:grpSpPr>
          <p:sp>
            <p:nvSpPr>
              <p:cNvPr id="66" name="Shape 6">
                <a:extLst>
                  <a:ext uri="{FF2B5EF4-FFF2-40B4-BE49-F238E27FC236}">
                    <a16:creationId xmlns:a16="http://schemas.microsoft.com/office/drawing/2014/main" id="{207A0758-D6C6-481D-B9D0-EEEF3CAD04A8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67" name="Shape 7">
                <a:extLst>
                  <a:ext uri="{FF2B5EF4-FFF2-40B4-BE49-F238E27FC236}">
                    <a16:creationId xmlns:a16="http://schemas.microsoft.com/office/drawing/2014/main" id="{3B0FB841-57AB-40BE-B48E-19D5891AD4D4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9BB727C2-7A15-46BB-B4FC-C6D8DFF51F68}"/>
              </a:ext>
            </a:extLst>
          </p:cNvPr>
          <p:cNvSpPr/>
          <p:nvPr/>
        </p:nvSpPr>
        <p:spPr>
          <a:xfrm>
            <a:off x="6363976" y="3582325"/>
            <a:ext cx="1244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rPr>
              <a:t>60%</a:t>
            </a:r>
            <a:endParaRPr lang="id-ID" sz="3200" dirty="0">
              <a:solidFill>
                <a:schemeClr val="bg1"/>
              </a:solidFill>
              <a:latin typeface="Poppins" panose="00000500000000000000" pitchFamily="2" charset="0"/>
              <a:ea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74BA7B0-9D25-43C2-95F2-14438F60A3A2}"/>
              </a:ext>
            </a:extLst>
          </p:cNvPr>
          <p:cNvSpPr/>
          <p:nvPr/>
        </p:nvSpPr>
        <p:spPr>
          <a:xfrm>
            <a:off x="9385536" y="2847277"/>
            <a:ext cx="1244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rPr>
              <a:t>80%</a:t>
            </a:r>
            <a:endParaRPr lang="id-ID" sz="3200" dirty="0">
              <a:solidFill>
                <a:schemeClr val="bg1"/>
              </a:solidFill>
              <a:latin typeface="Poppins" panose="00000500000000000000" pitchFamily="2" charset="0"/>
              <a:ea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74" name="Shape 58">
            <a:extLst>
              <a:ext uri="{FF2B5EF4-FFF2-40B4-BE49-F238E27FC236}">
                <a16:creationId xmlns:a16="http://schemas.microsoft.com/office/drawing/2014/main" id="{ECEE591C-D611-4394-9B6A-53AC085EF5AE}"/>
              </a:ext>
            </a:extLst>
          </p:cNvPr>
          <p:cNvSpPr/>
          <p:nvPr/>
        </p:nvSpPr>
        <p:spPr>
          <a:xfrm>
            <a:off x="1505655" y="2276876"/>
            <a:ext cx="3545316" cy="1067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est at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id-ID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Sed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purus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sit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endParaRPr sz="10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84F37F5-F28A-4C0A-956F-98233C57F12C}"/>
              </a:ext>
            </a:extLst>
          </p:cNvPr>
          <p:cNvSpPr/>
          <p:nvPr/>
        </p:nvSpPr>
        <p:spPr>
          <a:xfrm>
            <a:off x="1505655" y="3462855"/>
            <a:ext cx="1268302" cy="3762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Segoe UI Light" panose="020B0502040204020203" pitchFamily="34" charset="0"/>
              </a:rPr>
              <a:t>Show More</a:t>
            </a:r>
          </a:p>
        </p:txBody>
      </p:sp>
      <p:sp>
        <p:nvSpPr>
          <p:cNvPr id="76" name="Shape 58">
            <a:extLst>
              <a:ext uri="{FF2B5EF4-FFF2-40B4-BE49-F238E27FC236}">
                <a16:creationId xmlns:a16="http://schemas.microsoft.com/office/drawing/2014/main" id="{EE043906-CD6B-4232-BC58-AD6396BA9CA1}"/>
              </a:ext>
            </a:extLst>
          </p:cNvPr>
          <p:cNvSpPr/>
          <p:nvPr/>
        </p:nvSpPr>
        <p:spPr>
          <a:xfrm>
            <a:off x="1496906" y="4110163"/>
            <a:ext cx="3545316" cy="1067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est at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id-ID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Sed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purus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sit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endParaRPr sz="10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4F02D23D-B5C2-4429-B3FF-22AC3297BC0B}"/>
              </a:ext>
            </a:extLst>
          </p:cNvPr>
          <p:cNvSpPr/>
          <p:nvPr/>
        </p:nvSpPr>
        <p:spPr>
          <a:xfrm>
            <a:off x="1496906" y="5296142"/>
            <a:ext cx="1268302" cy="3762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Segoe UI Light" panose="020B0502040204020203" pitchFamily="34" charset="0"/>
              </a:rPr>
              <a:t>Show More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54" name="Diamond 53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Diamond 54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Diamond 55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Diamond 56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Multiply 5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2" name="Block Arc 7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8" name="Multiply 77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9" name="Freeform 78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0" name="Freeform 79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1" name="Freeform 80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5" name="Rectangle 84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03788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A40C4A6-7556-45E4-BDA0-5164B0E4EA25}"/>
              </a:ext>
            </a:extLst>
          </p:cNvPr>
          <p:cNvSpPr/>
          <p:nvPr/>
        </p:nvSpPr>
        <p:spPr>
          <a:xfrm>
            <a:off x="4122217" y="2024995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21E14E7-789F-4A07-AF2F-FD14A6D07A2E}"/>
              </a:ext>
            </a:extLst>
          </p:cNvPr>
          <p:cNvSpPr/>
          <p:nvPr/>
        </p:nvSpPr>
        <p:spPr>
          <a:xfrm rot="5400000">
            <a:off x="4692117" y="3759145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rotWithShape="0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8" rIns="102036" bIns="86619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CE7ECB9-D514-431D-91D3-FEDF3F71868B}"/>
              </a:ext>
            </a:extLst>
          </p:cNvPr>
          <p:cNvSpPr/>
          <p:nvPr/>
        </p:nvSpPr>
        <p:spPr>
          <a:xfrm>
            <a:off x="4129374" y="4478758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8E9E9B4-1C85-4E18-B580-4DF07EEB0E9D}"/>
              </a:ext>
            </a:extLst>
          </p:cNvPr>
          <p:cNvSpPr/>
          <p:nvPr/>
        </p:nvSpPr>
        <p:spPr>
          <a:xfrm>
            <a:off x="1774450" y="2024995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7111F2-53F3-4DE1-82D3-13D4355A5138}"/>
              </a:ext>
            </a:extLst>
          </p:cNvPr>
          <p:cNvSpPr/>
          <p:nvPr/>
        </p:nvSpPr>
        <p:spPr>
          <a:xfrm>
            <a:off x="3511076" y="2606208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rotWithShape="0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9" rIns="102036" bIns="8661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6197CCC-A65E-475B-998A-6E685888725A}"/>
              </a:ext>
            </a:extLst>
          </p:cNvPr>
          <p:cNvSpPr/>
          <p:nvPr/>
        </p:nvSpPr>
        <p:spPr>
          <a:xfrm>
            <a:off x="6428001" y="2162371"/>
            <a:ext cx="4559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F8967ED-7DE0-44CA-AD91-91C269279E8F}"/>
              </a:ext>
            </a:extLst>
          </p:cNvPr>
          <p:cNvSpPr/>
          <p:nvPr/>
        </p:nvSpPr>
        <p:spPr>
          <a:xfrm>
            <a:off x="6694983" y="3303457"/>
            <a:ext cx="1609344" cy="369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3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61A18B0-A49A-4A94-90E6-529A7F11825D}"/>
              </a:ext>
            </a:extLst>
          </p:cNvPr>
          <p:cNvSpPr/>
          <p:nvPr/>
        </p:nvSpPr>
        <p:spPr>
          <a:xfrm>
            <a:off x="1774450" y="4428747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1179F9-C955-4848-B94A-1BEFDC14461B}"/>
              </a:ext>
            </a:extLst>
          </p:cNvPr>
          <p:cNvSpPr/>
          <p:nvPr/>
        </p:nvSpPr>
        <p:spPr>
          <a:xfrm rot="10800000">
            <a:off x="3480411" y="4936015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9" rIns="102036" bIns="8661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5E2878-16A4-4DC9-8681-E065C666CC9D}"/>
              </a:ext>
            </a:extLst>
          </p:cNvPr>
          <p:cNvSpPr/>
          <p:nvPr/>
        </p:nvSpPr>
        <p:spPr>
          <a:xfrm>
            <a:off x="6442396" y="4248480"/>
            <a:ext cx="4559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C9AF29-9038-4FAF-A638-D339571A4908}"/>
              </a:ext>
            </a:extLst>
          </p:cNvPr>
          <p:cNvSpPr/>
          <p:nvPr/>
        </p:nvSpPr>
        <p:spPr>
          <a:xfrm>
            <a:off x="6709378" y="5389566"/>
            <a:ext cx="1609344" cy="369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3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23" name="Chord 22">
            <a:extLst>
              <a:ext uri="{FF2B5EF4-FFF2-40B4-BE49-F238E27FC236}">
                <a16:creationId xmlns:a16="http://schemas.microsoft.com/office/drawing/2014/main" id="{4DC08499-7939-4A04-842E-B419A8A4E163}"/>
              </a:ext>
            </a:extLst>
          </p:cNvPr>
          <p:cNvSpPr/>
          <p:nvPr/>
        </p:nvSpPr>
        <p:spPr>
          <a:xfrm rot="5400000">
            <a:off x="10889672" y="6172199"/>
            <a:ext cx="831274" cy="831274"/>
          </a:xfrm>
          <a:prstGeom prst="chord">
            <a:avLst>
              <a:gd name="adj1" fmla="val 2700000"/>
              <a:gd name="adj2" fmla="val 188988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24" name="Freeform 697"/>
          <p:cNvSpPr>
            <a:spLocks noEditPoints="1"/>
          </p:cNvSpPr>
          <p:nvPr/>
        </p:nvSpPr>
        <p:spPr bwMode="auto">
          <a:xfrm>
            <a:off x="4587788" y="2461804"/>
            <a:ext cx="616884" cy="610520"/>
          </a:xfrm>
          <a:custGeom>
            <a:avLst/>
            <a:gdLst>
              <a:gd name="T0" fmla="*/ 1226 w 3395"/>
              <a:gd name="T1" fmla="*/ 3059 h 3360"/>
              <a:gd name="T2" fmla="*/ 1692 w 3395"/>
              <a:gd name="T3" fmla="*/ 3135 h 3360"/>
              <a:gd name="T4" fmla="*/ 2160 w 3395"/>
              <a:gd name="T5" fmla="*/ 3062 h 3360"/>
              <a:gd name="T6" fmla="*/ 1994 w 3395"/>
              <a:gd name="T7" fmla="*/ 2615 h 3360"/>
              <a:gd name="T8" fmla="*/ 1618 w 3395"/>
              <a:gd name="T9" fmla="*/ 2657 h 3360"/>
              <a:gd name="T10" fmla="*/ 2978 w 3395"/>
              <a:gd name="T11" fmla="*/ 960 h 3360"/>
              <a:gd name="T12" fmla="*/ 2686 w 3395"/>
              <a:gd name="T13" fmla="*/ 1608 h 3360"/>
              <a:gd name="T14" fmla="*/ 2642 w 3395"/>
              <a:gd name="T15" fmla="*/ 1980 h 3360"/>
              <a:gd name="T16" fmla="*/ 3091 w 3395"/>
              <a:gd name="T17" fmla="*/ 2146 h 3360"/>
              <a:gd name="T18" fmla="*/ 3169 w 3395"/>
              <a:gd name="T19" fmla="*/ 1684 h 3360"/>
              <a:gd name="T20" fmla="*/ 3094 w 3395"/>
              <a:gd name="T21" fmla="*/ 1222 h 3360"/>
              <a:gd name="T22" fmla="*/ 378 w 3395"/>
              <a:gd name="T23" fmla="*/ 1037 h 3360"/>
              <a:gd name="T24" fmla="*/ 239 w 3395"/>
              <a:gd name="T25" fmla="*/ 1487 h 3360"/>
              <a:gd name="T26" fmla="*/ 253 w 3395"/>
              <a:gd name="T27" fmla="*/ 1955 h 3360"/>
              <a:gd name="T28" fmla="*/ 417 w 3395"/>
              <a:gd name="T29" fmla="*/ 2398 h 3360"/>
              <a:gd name="T30" fmla="*/ 709 w 3395"/>
              <a:gd name="T31" fmla="*/ 1751 h 3360"/>
              <a:gd name="T32" fmla="*/ 755 w 3395"/>
              <a:gd name="T33" fmla="*/ 1379 h 3360"/>
              <a:gd name="T34" fmla="*/ 1547 w 3395"/>
              <a:gd name="T35" fmla="*/ 936 h 3360"/>
              <a:gd name="T36" fmla="*/ 1258 w 3395"/>
              <a:gd name="T37" fmla="*/ 1057 h 3360"/>
              <a:gd name="T38" fmla="*/ 1038 w 3395"/>
              <a:gd name="T39" fmla="*/ 1293 h 3360"/>
              <a:gd name="T40" fmla="*/ 937 w 3395"/>
              <a:gd name="T41" fmla="*/ 1585 h 3360"/>
              <a:gd name="T42" fmla="*/ 961 w 3395"/>
              <a:gd name="T43" fmla="*/ 1889 h 3360"/>
              <a:gd name="T44" fmla="*/ 1109 w 3395"/>
              <a:gd name="T45" fmla="*/ 2166 h 3360"/>
              <a:gd name="T46" fmla="*/ 1364 w 3395"/>
              <a:gd name="T47" fmla="*/ 2362 h 3360"/>
              <a:gd name="T48" fmla="*/ 1663 w 3395"/>
              <a:gd name="T49" fmla="*/ 2438 h 3360"/>
              <a:gd name="T50" fmla="*/ 1970 w 3395"/>
              <a:gd name="T51" fmla="*/ 2390 h 3360"/>
              <a:gd name="T52" fmla="*/ 2238 w 3395"/>
              <a:gd name="T53" fmla="*/ 2217 h 3360"/>
              <a:gd name="T54" fmla="*/ 2413 w 3395"/>
              <a:gd name="T55" fmla="*/ 1953 h 3360"/>
              <a:gd name="T56" fmla="*/ 2464 w 3395"/>
              <a:gd name="T57" fmla="*/ 1651 h 3360"/>
              <a:gd name="T58" fmla="*/ 2391 w 3395"/>
              <a:gd name="T59" fmla="*/ 1353 h 3360"/>
              <a:gd name="T60" fmla="*/ 2193 w 3395"/>
              <a:gd name="T61" fmla="*/ 1100 h 3360"/>
              <a:gd name="T62" fmla="*/ 1915 w 3395"/>
              <a:gd name="T63" fmla="*/ 952 h 3360"/>
              <a:gd name="T64" fmla="*/ 1703 w 3395"/>
              <a:gd name="T65" fmla="*/ 223 h 3360"/>
              <a:gd name="T66" fmla="*/ 1236 w 3395"/>
              <a:gd name="T67" fmla="*/ 296 h 3360"/>
              <a:gd name="T68" fmla="*/ 1401 w 3395"/>
              <a:gd name="T69" fmla="*/ 743 h 3360"/>
              <a:gd name="T70" fmla="*/ 1777 w 3395"/>
              <a:gd name="T71" fmla="*/ 702 h 3360"/>
              <a:gd name="T72" fmla="*/ 2433 w 3395"/>
              <a:gd name="T73" fmla="*/ 417 h 3360"/>
              <a:gd name="T74" fmla="*/ 1985 w 3395"/>
              <a:gd name="T75" fmla="*/ 252 h 3360"/>
              <a:gd name="T76" fmla="*/ 1709 w 3395"/>
              <a:gd name="T77" fmla="*/ 0 h 3360"/>
              <a:gd name="T78" fmla="*/ 2165 w 3395"/>
              <a:gd name="T79" fmla="*/ 64 h 3360"/>
              <a:gd name="T80" fmla="*/ 2597 w 3395"/>
              <a:gd name="T81" fmla="*/ 254 h 3360"/>
              <a:gd name="T82" fmla="*/ 2971 w 3395"/>
              <a:gd name="T83" fmla="*/ 568 h 3360"/>
              <a:gd name="T84" fmla="*/ 3235 w 3395"/>
              <a:gd name="T85" fmla="*/ 967 h 3360"/>
              <a:gd name="T86" fmla="*/ 3373 w 3395"/>
              <a:gd name="T87" fmla="*/ 1409 h 3360"/>
              <a:gd name="T88" fmla="*/ 3384 w 3395"/>
              <a:gd name="T89" fmla="*/ 1870 h 3360"/>
              <a:gd name="T90" fmla="*/ 3269 w 3395"/>
              <a:gd name="T91" fmla="*/ 2318 h 3360"/>
              <a:gd name="T92" fmla="*/ 3026 w 3395"/>
              <a:gd name="T93" fmla="*/ 2725 h 3360"/>
              <a:gd name="T94" fmla="*/ 2667 w 3395"/>
              <a:gd name="T95" fmla="*/ 3059 h 3360"/>
              <a:gd name="T96" fmla="*/ 2243 w 3395"/>
              <a:gd name="T97" fmla="*/ 3271 h 3360"/>
              <a:gd name="T98" fmla="*/ 1785 w 3395"/>
              <a:gd name="T99" fmla="*/ 3358 h 3360"/>
              <a:gd name="T100" fmla="*/ 1322 w 3395"/>
              <a:gd name="T101" fmla="*/ 3319 h 3360"/>
              <a:gd name="T102" fmla="*/ 882 w 3395"/>
              <a:gd name="T103" fmla="*/ 3154 h 3360"/>
              <a:gd name="T104" fmla="*/ 492 w 3395"/>
              <a:gd name="T105" fmla="*/ 2864 h 3360"/>
              <a:gd name="T106" fmla="*/ 203 w 3395"/>
              <a:gd name="T107" fmla="*/ 2477 h 3360"/>
              <a:gd name="T108" fmla="*/ 40 w 3395"/>
              <a:gd name="T109" fmla="*/ 2040 h 3360"/>
              <a:gd name="T110" fmla="*/ 3 w 3395"/>
              <a:gd name="T111" fmla="*/ 1582 h 3360"/>
              <a:gd name="T112" fmla="*/ 94 w 3395"/>
              <a:gd name="T113" fmla="*/ 1129 h 3360"/>
              <a:gd name="T114" fmla="*/ 311 w 3395"/>
              <a:gd name="T115" fmla="*/ 711 h 3360"/>
              <a:gd name="T116" fmla="*/ 650 w 3395"/>
              <a:gd name="T117" fmla="*/ 357 h 3360"/>
              <a:gd name="T118" fmla="*/ 1064 w 3395"/>
              <a:gd name="T119" fmla="*/ 121 h 3360"/>
              <a:gd name="T120" fmla="*/ 1518 w 3395"/>
              <a:gd name="T121" fmla="*/ 8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95" h="3360">
                <a:moveTo>
                  <a:pt x="1322" y="2587"/>
                </a:moveTo>
                <a:lnTo>
                  <a:pt x="963" y="2941"/>
                </a:lnTo>
                <a:lnTo>
                  <a:pt x="1048" y="2987"/>
                </a:lnTo>
                <a:lnTo>
                  <a:pt x="1136" y="3026"/>
                </a:lnTo>
                <a:lnTo>
                  <a:pt x="1226" y="3059"/>
                </a:lnTo>
                <a:lnTo>
                  <a:pt x="1317" y="3086"/>
                </a:lnTo>
                <a:lnTo>
                  <a:pt x="1410" y="3108"/>
                </a:lnTo>
                <a:lnTo>
                  <a:pt x="1504" y="3123"/>
                </a:lnTo>
                <a:lnTo>
                  <a:pt x="1598" y="3132"/>
                </a:lnTo>
                <a:lnTo>
                  <a:pt x="1692" y="3135"/>
                </a:lnTo>
                <a:lnTo>
                  <a:pt x="1787" y="3133"/>
                </a:lnTo>
                <a:lnTo>
                  <a:pt x="1882" y="3124"/>
                </a:lnTo>
                <a:lnTo>
                  <a:pt x="1975" y="3109"/>
                </a:lnTo>
                <a:lnTo>
                  <a:pt x="2069" y="3090"/>
                </a:lnTo>
                <a:lnTo>
                  <a:pt x="2160" y="3062"/>
                </a:lnTo>
                <a:lnTo>
                  <a:pt x="2250" y="3030"/>
                </a:lnTo>
                <a:lnTo>
                  <a:pt x="2339" y="2991"/>
                </a:lnTo>
                <a:lnTo>
                  <a:pt x="2425" y="2947"/>
                </a:lnTo>
                <a:lnTo>
                  <a:pt x="2067" y="2590"/>
                </a:lnTo>
                <a:lnTo>
                  <a:pt x="1994" y="2615"/>
                </a:lnTo>
                <a:lnTo>
                  <a:pt x="1920" y="2635"/>
                </a:lnTo>
                <a:lnTo>
                  <a:pt x="1845" y="2649"/>
                </a:lnTo>
                <a:lnTo>
                  <a:pt x="1770" y="2658"/>
                </a:lnTo>
                <a:lnTo>
                  <a:pt x="1694" y="2660"/>
                </a:lnTo>
                <a:lnTo>
                  <a:pt x="1618" y="2657"/>
                </a:lnTo>
                <a:lnTo>
                  <a:pt x="1543" y="2648"/>
                </a:lnTo>
                <a:lnTo>
                  <a:pt x="1468" y="2634"/>
                </a:lnTo>
                <a:lnTo>
                  <a:pt x="1395" y="2613"/>
                </a:lnTo>
                <a:lnTo>
                  <a:pt x="1322" y="2587"/>
                </a:lnTo>
                <a:close/>
                <a:moveTo>
                  <a:pt x="2978" y="960"/>
                </a:moveTo>
                <a:lnTo>
                  <a:pt x="2617" y="1315"/>
                </a:lnTo>
                <a:lnTo>
                  <a:pt x="2644" y="1385"/>
                </a:lnTo>
                <a:lnTo>
                  <a:pt x="2664" y="1458"/>
                </a:lnTo>
                <a:lnTo>
                  <a:pt x="2678" y="1533"/>
                </a:lnTo>
                <a:lnTo>
                  <a:pt x="2686" y="1608"/>
                </a:lnTo>
                <a:lnTo>
                  <a:pt x="2689" y="1683"/>
                </a:lnTo>
                <a:lnTo>
                  <a:pt x="2686" y="1758"/>
                </a:lnTo>
                <a:lnTo>
                  <a:pt x="2677" y="1832"/>
                </a:lnTo>
                <a:lnTo>
                  <a:pt x="2662" y="1907"/>
                </a:lnTo>
                <a:lnTo>
                  <a:pt x="2642" y="1980"/>
                </a:lnTo>
                <a:lnTo>
                  <a:pt x="2615" y="2051"/>
                </a:lnTo>
                <a:lnTo>
                  <a:pt x="2973" y="2407"/>
                </a:lnTo>
                <a:lnTo>
                  <a:pt x="3018" y="2322"/>
                </a:lnTo>
                <a:lnTo>
                  <a:pt x="3058" y="2236"/>
                </a:lnTo>
                <a:lnTo>
                  <a:pt x="3091" y="2146"/>
                </a:lnTo>
                <a:lnTo>
                  <a:pt x="3119" y="2056"/>
                </a:lnTo>
                <a:lnTo>
                  <a:pt x="3141" y="1964"/>
                </a:lnTo>
                <a:lnTo>
                  <a:pt x="3156" y="1872"/>
                </a:lnTo>
                <a:lnTo>
                  <a:pt x="3166" y="1778"/>
                </a:lnTo>
                <a:lnTo>
                  <a:pt x="3169" y="1684"/>
                </a:lnTo>
                <a:lnTo>
                  <a:pt x="3166" y="1590"/>
                </a:lnTo>
                <a:lnTo>
                  <a:pt x="3157" y="1498"/>
                </a:lnTo>
                <a:lnTo>
                  <a:pt x="3143" y="1405"/>
                </a:lnTo>
                <a:lnTo>
                  <a:pt x="3122" y="1312"/>
                </a:lnTo>
                <a:lnTo>
                  <a:pt x="3094" y="1222"/>
                </a:lnTo>
                <a:lnTo>
                  <a:pt x="3061" y="1132"/>
                </a:lnTo>
                <a:lnTo>
                  <a:pt x="3023" y="1045"/>
                </a:lnTo>
                <a:lnTo>
                  <a:pt x="2978" y="960"/>
                </a:lnTo>
                <a:close/>
                <a:moveTo>
                  <a:pt x="423" y="952"/>
                </a:moveTo>
                <a:lnTo>
                  <a:pt x="378" y="1037"/>
                </a:lnTo>
                <a:lnTo>
                  <a:pt x="338" y="1124"/>
                </a:lnTo>
                <a:lnTo>
                  <a:pt x="304" y="1212"/>
                </a:lnTo>
                <a:lnTo>
                  <a:pt x="276" y="1303"/>
                </a:lnTo>
                <a:lnTo>
                  <a:pt x="254" y="1394"/>
                </a:lnTo>
                <a:lnTo>
                  <a:pt x="239" y="1487"/>
                </a:lnTo>
                <a:lnTo>
                  <a:pt x="230" y="1581"/>
                </a:lnTo>
                <a:lnTo>
                  <a:pt x="227" y="1674"/>
                </a:lnTo>
                <a:lnTo>
                  <a:pt x="229" y="1768"/>
                </a:lnTo>
                <a:lnTo>
                  <a:pt x="238" y="1862"/>
                </a:lnTo>
                <a:lnTo>
                  <a:pt x="253" y="1955"/>
                </a:lnTo>
                <a:lnTo>
                  <a:pt x="273" y="2046"/>
                </a:lnTo>
                <a:lnTo>
                  <a:pt x="301" y="2137"/>
                </a:lnTo>
                <a:lnTo>
                  <a:pt x="334" y="2226"/>
                </a:lnTo>
                <a:lnTo>
                  <a:pt x="372" y="2313"/>
                </a:lnTo>
                <a:lnTo>
                  <a:pt x="417" y="2398"/>
                </a:lnTo>
                <a:lnTo>
                  <a:pt x="778" y="2044"/>
                </a:lnTo>
                <a:lnTo>
                  <a:pt x="752" y="1973"/>
                </a:lnTo>
                <a:lnTo>
                  <a:pt x="733" y="1900"/>
                </a:lnTo>
                <a:lnTo>
                  <a:pt x="718" y="1826"/>
                </a:lnTo>
                <a:lnTo>
                  <a:pt x="709" y="1751"/>
                </a:lnTo>
                <a:lnTo>
                  <a:pt x="707" y="1677"/>
                </a:lnTo>
                <a:lnTo>
                  <a:pt x="710" y="1601"/>
                </a:lnTo>
                <a:lnTo>
                  <a:pt x="719" y="1526"/>
                </a:lnTo>
                <a:lnTo>
                  <a:pt x="734" y="1452"/>
                </a:lnTo>
                <a:lnTo>
                  <a:pt x="755" y="1379"/>
                </a:lnTo>
                <a:lnTo>
                  <a:pt x="781" y="1308"/>
                </a:lnTo>
                <a:lnTo>
                  <a:pt x="423" y="952"/>
                </a:lnTo>
                <a:close/>
                <a:moveTo>
                  <a:pt x="1669" y="921"/>
                </a:moveTo>
                <a:lnTo>
                  <a:pt x="1607" y="926"/>
                </a:lnTo>
                <a:lnTo>
                  <a:pt x="1547" y="936"/>
                </a:lnTo>
                <a:lnTo>
                  <a:pt x="1486" y="950"/>
                </a:lnTo>
                <a:lnTo>
                  <a:pt x="1427" y="970"/>
                </a:lnTo>
                <a:lnTo>
                  <a:pt x="1368" y="994"/>
                </a:lnTo>
                <a:lnTo>
                  <a:pt x="1312" y="1023"/>
                </a:lnTo>
                <a:lnTo>
                  <a:pt x="1258" y="1057"/>
                </a:lnTo>
                <a:lnTo>
                  <a:pt x="1206" y="1097"/>
                </a:lnTo>
                <a:lnTo>
                  <a:pt x="1157" y="1141"/>
                </a:lnTo>
                <a:lnTo>
                  <a:pt x="1113" y="1189"/>
                </a:lnTo>
                <a:lnTo>
                  <a:pt x="1073" y="1239"/>
                </a:lnTo>
                <a:lnTo>
                  <a:pt x="1038" y="1293"/>
                </a:lnTo>
                <a:lnTo>
                  <a:pt x="1008" y="1348"/>
                </a:lnTo>
                <a:lnTo>
                  <a:pt x="983" y="1406"/>
                </a:lnTo>
                <a:lnTo>
                  <a:pt x="963" y="1465"/>
                </a:lnTo>
                <a:lnTo>
                  <a:pt x="947" y="1524"/>
                </a:lnTo>
                <a:lnTo>
                  <a:pt x="937" y="1585"/>
                </a:lnTo>
                <a:lnTo>
                  <a:pt x="932" y="1646"/>
                </a:lnTo>
                <a:lnTo>
                  <a:pt x="932" y="1707"/>
                </a:lnTo>
                <a:lnTo>
                  <a:pt x="936" y="1769"/>
                </a:lnTo>
                <a:lnTo>
                  <a:pt x="946" y="1829"/>
                </a:lnTo>
                <a:lnTo>
                  <a:pt x="961" y="1889"/>
                </a:lnTo>
                <a:lnTo>
                  <a:pt x="980" y="1948"/>
                </a:lnTo>
                <a:lnTo>
                  <a:pt x="1006" y="2006"/>
                </a:lnTo>
                <a:lnTo>
                  <a:pt x="1034" y="2061"/>
                </a:lnTo>
                <a:lnTo>
                  <a:pt x="1070" y="2115"/>
                </a:lnTo>
                <a:lnTo>
                  <a:pt x="1109" y="2166"/>
                </a:lnTo>
                <a:lnTo>
                  <a:pt x="1153" y="2214"/>
                </a:lnTo>
                <a:lnTo>
                  <a:pt x="1202" y="2259"/>
                </a:lnTo>
                <a:lnTo>
                  <a:pt x="1254" y="2298"/>
                </a:lnTo>
                <a:lnTo>
                  <a:pt x="1308" y="2333"/>
                </a:lnTo>
                <a:lnTo>
                  <a:pt x="1364" y="2362"/>
                </a:lnTo>
                <a:lnTo>
                  <a:pt x="1421" y="2387"/>
                </a:lnTo>
                <a:lnTo>
                  <a:pt x="1481" y="2407"/>
                </a:lnTo>
                <a:lnTo>
                  <a:pt x="1541" y="2422"/>
                </a:lnTo>
                <a:lnTo>
                  <a:pt x="1602" y="2432"/>
                </a:lnTo>
                <a:lnTo>
                  <a:pt x="1663" y="2438"/>
                </a:lnTo>
                <a:lnTo>
                  <a:pt x="1726" y="2438"/>
                </a:lnTo>
                <a:lnTo>
                  <a:pt x="1788" y="2433"/>
                </a:lnTo>
                <a:lnTo>
                  <a:pt x="1850" y="2423"/>
                </a:lnTo>
                <a:lnTo>
                  <a:pt x="1910" y="2409"/>
                </a:lnTo>
                <a:lnTo>
                  <a:pt x="1970" y="2390"/>
                </a:lnTo>
                <a:lnTo>
                  <a:pt x="2027" y="2365"/>
                </a:lnTo>
                <a:lnTo>
                  <a:pt x="2083" y="2335"/>
                </a:lnTo>
                <a:lnTo>
                  <a:pt x="2137" y="2301"/>
                </a:lnTo>
                <a:lnTo>
                  <a:pt x="2189" y="2262"/>
                </a:lnTo>
                <a:lnTo>
                  <a:pt x="2238" y="2217"/>
                </a:lnTo>
                <a:lnTo>
                  <a:pt x="2283" y="2169"/>
                </a:lnTo>
                <a:lnTo>
                  <a:pt x="2323" y="2119"/>
                </a:lnTo>
                <a:lnTo>
                  <a:pt x="2357" y="2066"/>
                </a:lnTo>
                <a:lnTo>
                  <a:pt x="2388" y="2010"/>
                </a:lnTo>
                <a:lnTo>
                  <a:pt x="2413" y="1953"/>
                </a:lnTo>
                <a:lnTo>
                  <a:pt x="2433" y="1895"/>
                </a:lnTo>
                <a:lnTo>
                  <a:pt x="2448" y="1835"/>
                </a:lnTo>
                <a:lnTo>
                  <a:pt x="2459" y="1774"/>
                </a:lnTo>
                <a:lnTo>
                  <a:pt x="2463" y="1713"/>
                </a:lnTo>
                <a:lnTo>
                  <a:pt x="2464" y="1651"/>
                </a:lnTo>
                <a:lnTo>
                  <a:pt x="2459" y="1590"/>
                </a:lnTo>
                <a:lnTo>
                  <a:pt x="2449" y="1529"/>
                </a:lnTo>
                <a:lnTo>
                  <a:pt x="2435" y="1469"/>
                </a:lnTo>
                <a:lnTo>
                  <a:pt x="2415" y="1411"/>
                </a:lnTo>
                <a:lnTo>
                  <a:pt x="2391" y="1353"/>
                </a:lnTo>
                <a:lnTo>
                  <a:pt x="2361" y="1297"/>
                </a:lnTo>
                <a:lnTo>
                  <a:pt x="2326" y="1244"/>
                </a:lnTo>
                <a:lnTo>
                  <a:pt x="2286" y="1192"/>
                </a:lnTo>
                <a:lnTo>
                  <a:pt x="2242" y="1144"/>
                </a:lnTo>
                <a:lnTo>
                  <a:pt x="2193" y="1100"/>
                </a:lnTo>
                <a:lnTo>
                  <a:pt x="2142" y="1061"/>
                </a:lnTo>
                <a:lnTo>
                  <a:pt x="2088" y="1026"/>
                </a:lnTo>
                <a:lnTo>
                  <a:pt x="2032" y="996"/>
                </a:lnTo>
                <a:lnTo>
                  <a:pt x="1974" y="971"/>
                </a:lnTo>
                <a:lnTo>
                  <a:pt x="1915" y="952"/>
                </a:lnTo>
                <a:lnTo>
                  <a:pt x="1854" y="936"/>
                </a:lnTo>
                <a:lnTo>
                  <a:pt x="1793" y="926"/>
                </a:lnTo>
                <a:lnTo>
                  <a:pt x="1732" y="922"/>
                </a:lnTo>
                <a:lnTo>
                  <a:pt x="1669" y="921"/>
                </a:lnTo>
                <a:close/>
                <a:moveTo>
                  <a:pt x="1703" y="223"/>
                </a:moveTo>
                <a:lnTo>
                  <a:pt x="1608" y="226"/>
                </a:lnTo>
                <a:lnTo>
                  <a:pt x="1514" y="235"/>
                </a:lnTo>
                <a:lnTo>
                  <a:pt x="1420" y="249"/>
                </a:lnTo>
                <a:lnTo>
                  <a:pt x="1327" y="270"/>
                </a:lnTo>
                <a:lnTo>
                  <a:pt x="1236" y="296"/>
                </a:lnTo>
                <a:lnTo>
                  <a:pt x="1146" y="329"/>
                </a:lnTo>
                <a:lnTo>
                  <a:pt x="1057" y="368"/>
                </a:lnTo>
                <a:lnTo>
                  <a:pt x="970" y="413"/>
                </a:lnTo>
                <a:lnTo>
                  <a:pt x="1329" y="769"/>
                </a:lnTo>
                <a:lnTo>
                  <a:pt x="1401" y="743"/>
                </a:lnTo>
                <a:lnTo>
                  <a:pt x="1475" y="724"/>
                </a:lnTo>
                <a:lnTo>
                  <a:pt x="1550" y="709"/>
                </a:lnTo>
                <a:lnTo>
                  <a:pt x="1625" y="702"/>
                </a:lnTo>
                <a:lnTo>
                  <a:pt x="1701" y="699"/>
                </a:lnTo>
                <a:lnTo>
                  <a:pt x="1777" y="702"/>
                </a:lnTo>
                <a:lnTo>
                  <a:pt x="1853" y="711"/>
                </a:lnTo>
                <a:lnTo>
                  <a:pt x="1927" y="725"/>
                </a:lnTo>
                <a:lnTo>
                  <a:pt x="2001" y="745"/>
                </a:lnTo>
                <a:lnTo>
                  <a:pt x="2073" y="772"/>
                </a:lnTo>
                <a:lnTo>
                  <a:pt x="2433" y="417"/>
                </a:lnTo>
                <a:lnTo>
                  <a:pt x="2348" y="373"/>
                </a:lnTo>
                <a:lnTo>
                  <a:pt x="2259" y="333"/>
                </a:lnTo>
                <a:lnTo>
                  <a:pt x="2170" y="301"/>
                </a:lnTo>
                <a:lnTo>
                  <a:pt x="2079" y="273"/>
                </a:lnTo>
                <a:lnTo>
                  <a:pt x="1985" y="252"/>
                </a:lnTo>
                <a:lnTo>
                  <a:pt x="1891" y="236"/>
                </a:lnTo>
                <a:lnTo>
                  <a:pt x="1798" y="226"/>
                </a:lnTo>
                <a:lnTo>
                  <a:pt x="1703" y="223"/>
                </a:lnTo>
                <a:close/>
                <a:moveTo>
                  <a:pt x="1698" y="0"/>
                </a:moveTo>
                <a:lnTo>
                  <a:pt x="1709" y="0"/>
                </a:lnTo>
                <a:lnTo>
                  <a:pt x="1797" y="2"/>
                </a:lnTo>
                <a:lnTo>
                  <a:pt x="1889" y="9"/>
                </a:lnTo>
                <a:lnTo>
                  <a:pt x="1982" y="23"/>
                </a:lnTo>
                <a:lnTo>
                  <a:pt x="2073" y="41"/>
                </a:lnTo>
                <a:lnTo>
                  <a:pt x="2165" y="64"/>
                </a:lnTo>
                <a:lnTo>
                  <a:pt x="2254" y="91"/>
                </a:lnTo>
                <a:lnTo>
                  <a:pt x="2342" y="124"/>
                </a:lnTo>
                <a:lnTo>
                  <a:pt x="2429" y="162"/>
                </a:lnTo>
                <a:lnTo>
                  <a:pt x="2514" y="206"/>
                </a:lnTo>
                <a:lnTo>
                  <a:pt x="2597" y="254"/>
                </a:lnTo>
                <a:lnTo>
                  <a:pt x="2677" y="306"/>
                </a:lnTo>
                <a:lnTo>
                  <a:pt x="2755" y="364"/>
                </a:lnTo>
                <a:lnTo>
                  <a:pt x="2830" y="427"/>
                </a:lnTo>
                <a:lnTo>
                  <a:pt x="2903" y="496"/>
                </a:lnTo>
                <a:lnTo>
                  <a:pt x="2971" y="568"/>
                </a:lnTo>
                <a:lnTo>
                  <a:pt x="3034" y="642"/>
                </a:lnTo>
                <a:lnTo>
                  <a:pt x="3092" y="720"/>
                </a:lnTo>
                <a:lnTo>
                  <a:pt x="3145" y="800"/>
                </a:lnTo>
                <a:lnTo>
                  <a:pt x="3193" y="883"/>
                </a:lnTo>
                <a:lnTo>
                  <a:pt x="3235" y="967"/>
                </a:lnTo>
                <a:lnTo>
                  <a:pt x="3273" y="1053"/>
                </a:lnTo>
                <a:lnTo>
                  <a:pt x="3306" y="1140"/>
                </a:lnTo>
                <a:lnTo>
                  <a:pt x="3334" y="1228"/>
                </a:lnTo>
                <a:lnTo>
                  <a:pt x="3356" y="1319"/>
                </a:lnTo>
                <a:lnTo>
                  <a:pt x="3373" y="1409"/>
                </a:lnTo>
                <a:lnTo>
                  <a:pt x="3386" y="1501"/>
                </a:lnTo>
                <a:lnTo>
                  <a:pt x="3393" y="1594"/>
                </a:lnTo>
                <a:lnTo>
                  <a:pt x="3395" y="1685"/>
                </a:lnTo>
                <a:lnTo>
                  <a:pt x="3393" y="1777"/>
                </a:lnTo>
                <a:lnTo>
                  <a:pt x="3384" y="1870"/>
                </a:lnTo>
                <a:lnTo>
                  <a:pt x="3372" y="1961"/>
                </a:lnTo>
                <a:lnTo>
                  <a:pt x="3353" y="2052"/>
                </a:lnTo>
                <a:lnTo>
                  <a:pt x="3330" y="2141"/>
                </a:lnTo>
                <a:lnTo>
                  <a:pt x="3302" y="2229"/>
                </a:lnTo>
                <a:lnTo>
                  <a:pt x="3269" y="2318"/>
                </a:lnTo>
                <a:lnTo>
                  <a:pt x="3230" y="2403"/>
                </a:lnTo>
                <a:lnTo>
                  <a:pt x="3187" y="2487"/>
                </a:lnTo>
                <a:lnTo>
                  <a:pt x="3139" y="2568"/>
                </a:lnTo>
                <a:lnTo>
                  <a:pt x="3085" y="2648"/>
                </a:lnTo>
                <a:lnTo>
                  <a:pt x="3026" y="2725"/>
                </a:lnTo>
                <a:lnTo>
                  <a:pt x="2962" y="2800"/>
                </a:lnTo>
                <a:lnTo>
                  <a:pt x="2894" y="2872"/>
                </a:lnTo>
                <a:lnTo>
                  <a:pt x="2821" y="2939"/>
                </a:lnTo>
                <a:lnTo>
                  <a:pt x="2745" y="3001"/>
                </a:lnTo>
                <a:lnTo>
                  <a:pt x="2667" y="3059"/>
                </a:lnTo>
                <a:lnTo>
                  <a:pt x="2587" y="3111"/>
                </a:lnTo>
                <a:lnTo>
                  <a:pt x="2503" y="3159"/>
                </a:lnTo>
                <a:lnTo>
                  <a:pt x="2418" y="3202"/>
                </a:lnTo>
                <a:lnTo>
                  <a:pt x="2331" y="3239"/>
                </a:lnTo>
                <a:lnTo>
                  <a:pt x="2243" y="3271"/>
                </a:lnTo>
                <a:lnTo>
                  <a:pt x="2153" y="3299"/>
                </a:lnTo>
                <a:lnTo>
                  <a:pt x="2062" y="3321"/>
                </a:lnTo>
                <a:lnTo>
                  <a:pt x="1970" y="3338"/>
                </a:lnTo>
                <a:lnTo>
                  <a:pt x="1878" y="3350"/>
                </a:lnTo>
                <a:lnTo>
                  <a:pt x="1785" y="3358"/>
                </a:lnTo>
                <a:lnTo>
                  <a:pt x="1692" y="3360"/>
                </a:lnTo>
                <a:lnTo>
                  <a:pt x="1598" y="3357"/>
                </a:lnTo>
                <a:lnTo>
                  <a:pt x="1506" y="3349"/>
                </a:lnTo>
                <a:lnTo>
                  <a:pt x="1413" y="3336"/>
                </a:lnTo>
                <a:lnTo>
                  <a:pt x="1322" y="3319"/>
                </a:lnTo>
                <a:lnTo>
                  <a:pt x="1232" y="3296"/>
                </a:lnTo>
                <a:lnTo>
                  <a:pt x="1141" y="3267"/>
                </a:lnTo>
                <a:lnTo>
                  <a:pt x="1053" y="3235"/>
                </a:lnTo>
                <a:lnTo>
                  <a:pt x="967" y="3196"/>
                </a:lnTo>
                <a:lnTo>
                  <a:pt x="882" y="3154"/>
                </a:lnTo>
                <a:lnTo>
                  <a:pt x="799" y="3106"/>
                </a:lnTo>
                <a:lnTo>
                  <a:pt x="718" y="3053"/>
                </a:lnTo>
                <a:lnTo>
                  <a:pt x="641" y="2995"/>
                </a:lnTo>
                <a:lnTo>
                  <a:pt x="565" y="2931"/>
                </a:lnTo>
                <a:lnTo>
                  <a:pt x="492" y="2864"/>
                </a:lnTo>
                <a:lnTo>
                  <a:pt x="425" y="2791"/>
                </a:lnTo>
                <a:lnTo>
                  <a:pt x="361" y="2717"/>
                </a:lnTo>
                <a:lnTo>
                  <a:pt x="304" y="2638"/>
                </a:lnTo>
                <a:lnTo>
                  <a:pt x="251" y="2559"/>
                </a:lnTo>
                <a:lnTo>
                  <a:pt x="203" y="2477"/>
                </a:lnTo>
                <a:lnTo>
                  <a:pt x="160" y="2392"/>
                </a:lnTo>
                <a:lnTo>
                  <a:pt x="122" y="2307"/>
                </a:lnTo>
                <a:lnTo>
                  <a:pt x="89" y="2218"/>
                </a:lnTo>
                <a:lnTo>
                  <a:pt x="62" y="2130"/>
                </a:lnTo>
                <a:lnTo>
                  <a:pt x="40" y="2040"/>
                </a:lnTo>
                <a:lnTo>
                  <a:pt x="22" y="1949"/>
                </a:lnTo>
                <a:lnTo>
                  <a:pt x="10" y="1858"/>
                </a:lnTo>
                <a:lnTo>
                  <a:pt x="2" y="1766"/>
                </a:lnTo>
                <a:lnTo>
                  <a:pt x="0" y="1673"/>
                </a:lnTo>
                <a:lnTo>
                  <a:pt x="3" y="1582"/>
                </a:lnTo>
                <a:lnTo>
                  <a:pt x="11" y="1490"/>
                </a:lnTo>
                <a:lnTo>
                  <a:pt x="24" y="1399"/>
                </a:lnTo>
                <a:lnTo>
                  <a:pt x="42" y="1308"/>
                </a:lnTo>
                <a:lnTo>
                  <a:pt x="65" y="1218"/>
                </a:lnTo>
                <a:lnTo>
                  <a:pt x="94" y="1129"/>
                </a:lnTo>
                <a:lnTo>
                  <a:pt x="127" y="1042"/>
                </a:lnTo>
                <a:lnTo>
                  <a:pt x="165" y="956"/>
                </a:lnTo>
                <a:lnTo>
                  <a:pt x="208" y="872"/>
                </a:lnTo>
                <a:lnTo>
                  <a:pt x="257" y="790"/>
                </a:lnTo>
                <a:lnTo>
                  <a:pt x="311" y="711"/>
                </a:lnTo>
                <a:lnTo>
                  <a:pt x="369" y="633"/>
                </a:lnTo>
                <a:lnTo>
                  <a:pt x="433" y="559"/>
                </a:lnTo>
                <a:lnTo>
                  <a:pt x="501" y="488"/>
                </a:lnTo>
                <a:lnTo>
                  <a:pt x="574" y="421"/>
                </a:lnTo>
                <a:lnTo>
                  <a:pt x="650" y="357"/>
                </a:lnTo>
                <a:lnTo>
                  <a:pt x="728" y="300"/>
                </a:lnTo>
                <a:lnTo>
                  <a:pt x="810" y="247"/>
                </a:lnTo>
                <a:lnTo>
                  <a:pt x="892" y="200"/>
                </a:lnTo>
                <a:lnTo>
                  <a:pt x="977" y="158"/>
                </a:lnTo>
                <a:lnTo>
                  <a:pt x="1064" y="121"/>
                </a:lnTo>
                <a:lnTo>
                  <a:pt x="1152" y="88"/>
                </a:lnTo>
                <a:lnTo>
                  <a:pt x="1243" y="61"/>
                </a:lnTo>
                <a:lnTo>
                  <a:pt x="1333" y="38"/>
                </a:lnTo>
                <a:lnTo>
                  <a:pt x="1425" y="20"/>
                </a:lnTo>
                <a:lnTo>
                  <a:pt x="1518" y="8"/>
                </a:lnTo>
                <a:lnTo>
                  <a:pt x="1611" y="2"/>
                </a:lnTo>
                <a:lnTo>
                  <a:pt x="169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25" name="Freeform 711"/>
          <p:cNvSpPr>
            <a:spLocks noEditPoints="1"/>
          </p:cNvSpPr>
          <p:nvPr/>
        </p:nvSpPr>
        <p:spPr bwMode="auto">
          <a:xfrm>
            <a:off x="2266578" y="2462441"/>
            <a:ext cx="615612" cy="609248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26" name="Group 383"/>
          <p:cNvGrpSpPr>
            <a:grpSpLocks noChangeAspect="1"/>
          </p:cNvGrpSpPr>
          <p:nvPr/>
        </p:nvGrpSpPr>
        <p:grpSpPr bwMode="auto">
          <a:xfrm>
            <a:off x="2316320" y="4942716"/>
            <a:ext cx="404822" cy="603460"/>
            <a:chOff x="4035" y="1003"/>
            <a:chExt cx="322" cy="480"/>
          </a:xfrm>
          <a:solidFill>
            <a:schemeClr val="bg1"/>
          </a:solidFill>
        </p:grpSpPr>
        <p:sp>
          <p:nvSpPr>
            <p:cNvPr id="27" name="Freeform 385"/>
            <p:cNvSpPr>
              <a:spLocks noEditPoints="1"/>
            </p:cNvSpPr>
            <p:nvPr/>
          </p:nvSpPr>
          <p:spPr bwMode="auto">
            <a:xfrm>
              <a:off x="4035" y="1003"/>
              <a:ext cx="322" cy="480"/>
            </a:xfrm>
            <a:custGeom>
              <a:avLst/>
              <a:gdLst>
                <a:gd name="T0" fmla="*/ 318 w 2255"/>
                <a:gd name="T1" fmla="*/ 314 h 3359"/>
                <a:gd name="T2" fmla="*/ 318 w 2255"/>
                <a:gd name="T3" fmla="*/ 3079 h 3359"/>
                <a:gd name="T4" fmla="*/ 1936 w 2255"/>
                <a:gd name="T5" fmla="*/ 3079 h 3359"/>
                <a:gd name="T6" fmla="*/ 1936 w 2255"/>
                <a:gd name="T7" fmla="*/ 314 h 3359"/>
                <a:gd name="T8" fmla="*/ 318 w 2255"/>
                <a:gd name="T9" fmla="*/ 314 h 3359"/>
                <a:gd name="T10" fmla="*/ 0 w 2255"/>
                <a:gd name="T11" fmla="*/ 0 h 3359"/>
                <a:gd name="T12" fmla="*/ 2255 w 2255"/>
                <a:gd name="T13" fmla="*/ 0 h 3359"/>
                <a:gd name="T14" fmla="*/ 2255 w 2255"/>
                <a:gd name="T15" fmla="*/ 3359 h 3359"/>
                <a:gd name="T16" fmla="*/ 0 w 2255"/>
                <a:gd name="T17" fmla="*/ 3359 h 3359"/>
                <a:gd name="T18" fmla="*/ 0 w 2255"/>
                <a:gd name="T19" fmla="*/ 0 h 3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5" h="3359">
                  <a:moveTo>
                    <a:pt x="318" y="314"/>
                  </a:moveTo>
                  <a:lnTo>
                    <a:pt x="318" y="3079"/>
                  </a:lnTo>
                  <a:lnTo>
                    <a:pt x="1936" y="3079"/>
                  </a:lnTo>
                  <a:lnTo>
                    <a:pt x="1936" y="314"/>
                  </a:lnTo>
                  <a:lnTo>
                    <a:pt x="318" y="314"/>
                  </a:lnTo>
                  <a:close/>
                  <a:moveTo>
                    <a:pt x="0" y="0"/>
                  </a:moveTo>
                  <a:lnTo>
                    <a:pt x="2255" y="0"/>
                  </a:lnTo>
                  <a:lnTo>
                    <a:pt x="2255" y="3359"/>
                  </a:lnTo>
                  <a:lnTo>
                    <a:pt x="0" y="335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Rectangle 386"/>
            <p:cNvSpPr>
              <a:spLocks noChangeArrowheads="1"/>
            </p:cNvSpPr>
            <p:nvPr/>
          </p:nvSpPr>
          <p:spPr bwMode="auto">
            <a:xfrm>
              <a:off x="4131" y="1377"/>
              <a:ext cx="131" cy="3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9" name="Freeform 387"/>
            <p:cNvSpPr>
              <a:spLocks noEditPoints="1"/>
            </p:cNvSpPr>
            <p:nvPr/>
          </p:nvSpPr>
          <p:spPr bwMode="auto">
            <a:xfrm>
              <a:off x="4106" y="1140"/>
              <a:ext cx="181" cy="179"/>
            </a:xfrm>
            <a:custGeom>
              <a:avLst/>
              <a:gdLst>
                <a:gd name="T0" fmla="*/ 467 w 1265"/>
                <a:gd name="T1" fmla="*/ 179 h 1250"/>
                <a:gd name="T2" fmla="*/ 385 w 1265"/>
                <a:gd name="T3" fmla="*/ 200 h 1250"/>
                <a:gd name="T4" fmla="*/ 310 w 1265"/>
                <a:gd name="T5" fmla="*/ 242 h 1250"/>
                <a:gd name="T6" fmla="*/ 247 w 1265"/>
                <a:gd name="T7" fmla="*/ 305 h 1250"/>
                <a:gd name="T8" fmla="*/ 204 w 1265"/>
                <a:gd name="T9" fmla="*/ 379 h 1250"/>
                <a:gd name="T10" fmla="*/ 183 w 1265"/>
                <a:gd name="T11" fmla="*/ 460 h 1250"/>
                <a:gd name="T12" fmla="*/ 183 w 1265"/>
                <a:gd name="T13" fmla="*/ 544 h 1250"/>
                <a:gd name="T14" fmla="*/ 204 w 1265"/>
                <a:gd name="T15" fmla="*/ 625 h 1250"/>
                <a:gd name="T16" fmla="*/ 247 w 1265"/>
                <a:gd name="T17" fmla="*/ 699 h 1250"/>
                <a:gd name="T18" fmla="*/ 310 w 1265"/>
                <a:gd name="T19" fmla="*/ 761 h 1250"/>
                <a:gd name="T20" fmla="*/ 385 w 1265"/>
                <a:gd name="T21" fmla="*/ 804 h 1250"/>
                <a:gd name="T22" fmla="*/ 467 w 1265"/>
                <a:gd name="T23" fmla="*/ 825 h 1250"/>
                <a:gd name="T24" fmla="*/ 551 w 1265"/>
                <a:gd name="T25" fmla="*/ 825 h 1250"/>
                <a:gd name="T26" fmla="*/ 633 w 1265"/>
                <a:gd name="T27" fmla="*/ 804 h 1250"/>
                <a:gd name="T28" fmla="*/ 708 w 1265"/>
                <a:gd name="T29" fmla="*/ 761 h 1250"/>
                <a:gd name="T30" fmla="*/ 771 w 1265"/>
                <a:gd name="T31" fmla="*/ 699 h 1250"/>
                <a:gd name="T32" fmla="*/ 814 w 1265"/>
                <a:gd name="T33" fmla="*/ 625 h 1250"/>
                <a:gd name="T34" fmla="*/ 836 w 1265"/>
                <a:gd name="T35" fmla="*/ 543 h 1250"/>
                <a:gd name="T36" fmla="*/ 836 w 1265"/>
                <a:gd name="T37" fmla="*/ 460 h 1250"/>
                <a:gd name="T38" fmla="*/ 814 w 1265"/>
                <a:gd name="T39" fmla="*/ 379 h 1250"/>
                <a:gd name="T40" fmla="*/ 772 w 1265"/>
                <a:gd name="T41" fmla="*/ 305 h 1250"/>
                <a:gd name="T42" fmla="*/ 709 w 1265"/>
                <a:gd name="T43" fmla="*/ 242 h 1250"/>
                <a:gd name="T44" fmla="*/ 633 w 1265"/>
                <a:gd name="T45" fmla="*/ 200 h 1250"/>
                <a:gd name="T46" fmla="*/ 551 w 1265"/>
                <a:gd name="T47" fmla="*/ 179 h 1250"/>
                <a:gd name="T48" fmla="*/ 483 w 1265"/>
                <a:gd name="T49" fmla="*/ 0 h 1250"/>
                <a:gd name="T50" fmla="*/ 587 w 1265"/>
                <a:gd name="T51" fmla="*/ 4 h 1250"/>
                <a:gd name="T52" fmla="*/ 688 w 1265"/>
                <a:gd name="T53" fmla="*/ 30 h 1250"/>
                <a:gd name="T54" fmla="*/ 783 w 1265"/>
                <a:gd name="T55" fmla="*/ 79 h 1250"/>
                <a:gd name="T56" fmla="*/ 869 w 1265"/>
                <a:gd name="T57" fmla="*/ 146 h 1250"/>
                <a:gd name="T58" fmla="*/ 936 w 1265"/>
                <a:gd name="T59" fmla="*/ 228 h 1250"/>
                <a:gd name="T60" fmla="*/ 983 w 1265"/>
                <a:gd name="T61" fmla="*/ 319 h 1250"/>
                <a:gd name="T62" fmla="*/ 1010 w 1265"/>
                <a:gd name="T63" fmla="*/ 416 h 1250"/>
                <a:gd name="T64" fmla="*/ 1017 w 1265"/>
                <a:gd name="T65" fmla="*/ 515 h 1250"/>
                <a:gd name="T66" fmla="*/ 1004 w 1265"/>
                <a:gd name="T67" fmla="*/ 615 h 1250"/>
                <a:gd name="T68" fmla="*/ 971 w 1265"/>
                <a:gd name="T69" fmla="*/ 711 h 1250"/>
                <a:gd name="T70" fmla="*/ 1014 w 1265"/>
                <a:gd name="T71" fmla="*/ 1250 h 1250"/>
                <a:gd name="T72" fmla="*/ 672 w 1265"/>
                <a:gd name="T73" fmla="*/ 978 h 1250"/>
                <a:gd name="T74" fmla="*/ 573 w 1265"/>
                <a:gd name="T75" fmla="*/ 1001 h 1250"/>
                <a:gd name="T76" fmla="*/ 472 w 1265"/>
                <a:gd name="T77" fmla="*/ 1003 h 1250"/>
                <a:gd name="T78" fmla="*/ 372 w 1265"/>
                <a:gd name="T79" fmla="*/ 986 h 1250"/>
                <a:gd name="T80" fmla="*/ 277 w 1265"/>
                <a:gd name="T81" fmla="*/ 949 h 1250"/>
                <a:gd name="T82" fmla="*/ 189 w 1265"/>
                <a:gd name="T83" fmla="*/ 893 h 1250"/>
                <a:gd name="T84" fmla="*/ 112 w 1265"/>
                <a:gd name="T85" fmla="*/ 817 h 1250"/>
                <a:gd name="T86" fmla="*/ 53 w 1265"/>
                <a:gd name="T87" fmla="*/ 727 h 1250"/>
                <a:gd name="T88" fmla="*/ 17 w 1265"/>
                <a:gd name="T89" fmla="*/ 629 h 1250"/>
                <a:gd name="T90" fmla="*/ 0 w 1265"/>
                <a:gd name="T91" fmla="*/ 527 h 1250"/>
                <a:gd name="T92" fmla="*/ 6 w 1265"/>
                <a:gd name="T93" fmla="*/ 425 h 1250"/>
                <a:gd name="T94" fmla="*/ 32 w 1265"/>
                <a:gd name="T95" fmla="*/ 324 h 1250"/>
                <a:gd name="T96" fmla="*/ 80 w 1265"/>
                <a:gd name="T97" fmla="*/ 230 h 1250"/>
                <a:gd name="T98" fmla="*/ 148 w 1265"/>
                <a:gd name="T99" fmla="*/ 146 h 1250"/>
                <a:gd name="T100" fmla="*/ 235 w 1265"/>
                <a:gd name="T101" fmla="*/ 79 h 1250"/>
                <a:gd name="T102" fmla="*/ 330 w 1265"/>
                <a:gd name="T103" fmla="*/ 30 h 1250"/>
                <a:gd name="T104" fmla="*/ 431 w 1265"/>
                <a:gd name="T105" fmla="*/ 4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5" h="1250">
                  <a:moveTo>
                    <a:pt x="509" y="176"/>
                  </a:moveTo>
                  <a:lnTo>
                    <a:pt x="467" y="179"/>
                  </a:lnTo>
                  <a:lnTo>
                    <a:pt x="426" y="187"/>
                  </a:lnTo>
                  <a:lnTo>
                    <a:pt x="385" y="200"/>
                  </a:lnTo>
                  <a:lnTo>
                    <a:pt x="346" y="218"/>
                  </a:lnTo>
                  <a:lnTo>
                    <a:pt x="310" y="242"/>
                  </a:lnTo>
                  <a:lnTo>
                    <a:pt x="277" y="272"/>
                  </a:lnTo>
                  <a:lnTo>
                    <a:pt x="247" y="305"/>
                  </a:lnTo>
                  <a:lnTo>
                    <a:pt x="223" y="341"/>
                  </a:lnTo>
                  <a:lnTo>
                    <a:pt x="204" y="379"/>
                  </a:lnTo>
                  <a:lnTo>
                    <a:pt x="190" y="419"/>
                  </a:lnTo>
                  <a:lnTo>
                    <a:pt x="183" y="460"/>
                  </a:lnTo>
                  <a:lnTo>
                    <a:pt x="179" y="502"/>
                  </a:lnTo>
                  <a:lnTo>
                    <a:pt x="183" y="544"/>
                  </a:lnTo>
                  <a:lnTo>
                    <a:pt x="190" y="584"/>
                  </a:lnTo>
                  <a:lnTo>
                    <a:pt x="204" y="625"/>
                  </a:lnTo>
                  <a:lnTo>
                    <a:pt x="223" y="663"/>
                  </a:lnTo>
                  <a:lnTo>
                    <a:pt x="247" y="699"/>
                  </a:lnTo>
                  <a:lnTo>
                    <a:pt x="277" y="732"/>
                  </a:lnTo>
                  <a:lnTo>
                    <a:pt x="310" y="761"/>
                  </a:lnTo>
                  <a:lnTo>
                    <a:pt x="346" y="785"/>
                  </a:lnTo>
                  <a:lnTo>
                    <a:pt x="385" y="804"/>
                  </a:lnTo>
                  <a:lnTo>
                    <a:pt x="426" y="817"/>
                  </a:lnTo>
                  <a:lnTo>
                    <a:pt x="467" y="825"/>
                  </a:lnTo>
                  <a:lnTo>
                    <a:pt x="509" y="827"/>
                  </a:lnTo>
                  <a:lnTo>
                    <a:pt x="551" y="825"/>
                  </a:lnTo>
                  <a:lnTo>
                    <a:pt x="593" y="817"/>
                  </a:lnTo>
                  <a:lnTo>
                    <a:pt x="633" y="804"/>
                  </a:lnTo>
                  <a:lnTo>
                    <a:pt x="671" y="785"/>
                  </a:lnTo>
                  <a:lnTo>
                    <a:pt x="708" y="761"/>
                  </a:lnTo>
                  <a:lnTo>
                    <a:pt x="742" y="732"/>
                  </a:lnTo>
                  <a:lnTo>
                    <a:pt x="771" y="699"/>
                  </a:lnTo>
                  <a:lnTo>
                    <a:pt x="795" y="663"/>
                  </a:lnTo>
                  <a:lnTo>
                    <a:pt x="814" y="625"/>
                  </a:lnTo>
                  <a:lnTo>
                    <a:pt x="827" y="584"/>
                  </a:lnTo>
                  <a:lnTo>
                    <a:pt x="836" y="543"/>
                  </a:lnTo>
                  <a:lnTo>
                    <a:pt x="838" y="501"/>
                  </a:lnTo>
                  <a:lnTo>
                    <a:pt x="836" y="460"/>
                  </a:lnTo>
                  <a:lnTo>
                    <a:pt x="827" y="419"/>
                  </a:lnTo>
                  <a:lnTo>
                    <a:pt x="814" y="379"/>
                  </a:lnTo>
                  <a:lnTo>
                    <a:pt x="795" y="341"/>
                  </a:lnTo>
                  <a:lnTo>
                    <a:pt x="772" y="305"/>
                  </a:lnTo>
                  <a:lnTo>
                    <a:pt x="742" y="272"/>
                  </a:lnTo>
                  <a:lnTo>
                    <a:pt x="709" y="242"/>
                  </a:lnTo>
                  <a:lnTo>
                    <a:pt x="672" y="218"/>
                  </a:lnTo>
                  <a:lnTo>
                    <a:pt x="633" y="200"/>
                  </a:lnTo>
                  <a:lnTo>
                    <a:pt x="593" y="187"/>
                  </a:lnTo>
                  <a:lnTo>
                    <a:pt x="551" y="179"/>
                  </a:lnTo>
                  <a:lnTo>
                    <a:pt x="509" y="176"/>
                  </a:lnTo>
                  <a:close/>
                  <a:moveTo>
                    <a:pt x="483" y="0"/>
                  </a:moveTo>
                  <a:lnTo>
                    <a:pt x="535" y="0"/>
                  </a:lnTo>
                  <a:lnTo>
                    <a:pt x="587" y="4"/>
                  </a:lnTo>
                  <a:lnTo>
                    <a:pt x="638" y="15"/>
                  </a:lnTo>
                  <a:lnTo>
                    <a:pt x="688" y="30"/>
                  </a:lnTo>
                  <a:lnTo>
                    <a:pt x="737" y="52"/>
                  </a:lnTo>
                  <a:lnTo>
                    <a:pt x="783" y="79"/>
                  </a:lnTo>
                  <a:lnTo>
                    <a:pt x="827" y="109"/>
                  </a:lnTo>
                  <a:lnTo>
                    <a:pt x="869" y="146"/>
                  </a:lnTo>
                  <a:lnTo>
                    <a:pt x="905" y="186"/>
                  </a:lnTo>
                  <a:lnTo>
                    <a:pt x="936" y="228"/>
                  </a:lnTo>
                  <a:lnTo>
                    <a:pt x="962" y="272"/>
                  </a:lnTo>
                  <a:lnTo>
                    <a:pt x="983" y="319"/>
                  </a:lnTo>
                  <a:lnTo>
                    <a:pt x="1000" y="367"/>
                  </a:lnTo>
                  <a:lnTo>
                    <a:pt x="1010" y="416"/>
                  </a:lnTo>
                  <a:lnTo>
                    <a:pt x="1016" y="465"/>
                  </a:lnTo>
                  <a:lnTo>
                    <a:pt x="1017" y="515"/>
                  </a:lnTo>
                  <a:lnTo>
                    <a:pt x="1013" y="566"/>
                  </a:lnTo>
                  <a:lnTo>
                    <a:pt x="1004" y="615"/>
                  </a:lnTo>
                  <a:lnTo>
                    <a:pt x="990" y="664"/>
                  </a:lnTo>
                  <a:lnTo>
                    <a:pt x="971" y="711"/>
                  </a:lnTo>
                  <a:lnTo>
                    <a:pt x="1265" y="1001"/>
                  </a:lnTo>
                  <a:lnTo>
                    <a:pt x="1014" y="1250"/>
                  </a:lnTo>
                  <a:lnTo>
                    <a:pt x="720" y="959"/>
                  </a:lnTo>
                  <a:lnTo>
                    <a:pt x="672" y="978"/>
                  </a:lnTo>
                  <a:lnTo>
                    <a:pt x="623" y="992"/>
                  </a:lnTo>
                  <a:lnTo>
                    <a:pt x="573" y="1001"/>
                  </a:lnTo>
                  <a:lnTo>
                    <a:pt x="523" y="1004"/>
                  </a:lnTo>
                  <a:lnTo>
                    <a:pt x="472" y="1003"/>
                  </a:lnTo>
                  <a:lnTo>
                    <a:pt x="422" y="997"/>
                  </a:lnTo>
                  <a:lnTo>
                    <a:pt x="372" y="986"/>
                  </a:lnTo>
                  <a:lnTo>
                    <a:pt x="324" y="970"/>
                  </a:lnTo>
                  <a:lnTo>
                    <a:pt x="277" y="949"/>
                  </a:lnTo>
                  <a:lnTo>
                    <a:pt x="231" y="924"/>
                  </a:lnTo>
                  <a:lnTo>
                    <a:pt x="189" y="893"/>
                  </a:lnTo>
                  <a:lnTo>
                    <a:pt x="148" y="857"/>
                  </a:lnTo>
                  <a:lnTo>
                    <a:pt x="112" y="817"/>
                  </a:lnTo>
                  <a:lnTo>
                    <a:pt x="80" y="773"/>
                  </a:lnTo>
                  <a:lnTo>
                    <a:pt x="53" y="727"/>
                  </a:lnTo>
                  <a:lnTo>
                    <a:pt x="32" y="679"/>
                  </a:lnTo>
                  <a:lnTo>
                    <a:pt x="17" y="629"/>
                  </a:lnTo>
                  <a:lnTo>
                    <a:pt x="6" y="579"/>
                  </a:lnTo>
                  <a:lnTo>
                    <a:pt x="0" y="527"/>
                  </a:lnTo>
                  <a:lnTo>
                    <a:pt x="0" y="476"/>
                  </a:lnTo>
                  <a:lnTo>
                    <a:pt x="6" y="425"/>
                  </a:lnTo>
                  <a:lnTo>
                    <a:pt x="17" y="373"/>
                  </a:lnTo>
                  <a:lnTo>
                    <a:pt x="32" y="324"/>
                  </a:lnTo>
                  <a:lnTo>
                    <a:pt x="53" y="276"/>
                  </a:lnTo>
                  <a:lnTo>
                    <a:pt x="80" y="230"/>
                  </a:lnTo>
                  <a:lnTo>
                    <a:pt x="112" y="187"/>
                  </a:lnTo>
                  <a:lnTo>
                    <a:pt x="148" y="146"/>
                  </a:lnTo>
                  <a:lnTo>
                    <a:pt x="190" y="109"/>
                  </a:lnTo>
                  <a:lnTo>
                    <a:pt x="235" y="79"/>
                  </a:lnTo>
                  <a:lnTo>
                    <a:pt x="281" y="52"/>
                  </a:lnTo>
                  <a:lnTo>
                    <a:pt x="330" y="30"/>
                  </a:lnTo>
                  <a:lnTo>
                    <a:pt x="380" y="15"/>
                  </a:lnTo>
                  <a:lnTo>
                    <a:pt x="431" y="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30" name="Group 109"/>
          <p:cNvGrpSpPr>
            <a:grpSpLocks noChangeAspect="1"/>
          </p:cNvGrpSpPr>
          <p:nvPr/>
        </p:nvGrpSpPr>
        <p:grpSpPr bwMode="auto">
          <a:xfrm>
            <a:off x="4548184" y="4906232"/>
            <a:ext cx="679440" cy="676428"/>
            <a:chOff x="3026" y="2310"/>
            <a:chExt cx="226" cy="225"/>
          </a:xfrm>
          <a:solidFill>
            <a:schemeClr val="bg1"/>
          </a:solidFill>
        </p:grpSpPr>
        <p:sp>
          <p:nvSpPr>
            <p:cNvPr id="31" name="Freeform 111"/>
            <p:cNvSpPr>
              <a:spLocks/>
            </p:cNvSpPr>
            <p:nvPr/>
          </p:nvSpPr>
          <p:spPr bwMode="auto">
            <a:xfrm>
              <a:off x="3143" y="2426"/>
              <a:ext cx="13" cy="13"/>
            </a:xfrm>
            <a:custGeom>
              <a:avLst/>
              <a:gdLst>
                <a:gd name="T0" fmla="*/ 152 w 186"/>
                <a:gd name="T1" fmla="*/ 0 h 184"/>
                <a:gd name="T2" fmla="*/ 166 w 186"/>
                <a:gd name="T3" fmla="*/ 16 h 184"/>
                <a:gd name="T4" fmla="*/ 177 w 186"/>
                <a:gd name="T5" fmla="*/ 34 h 184"/>
                <a:gd name="T6" fmla="*/ 183 w 186"/>
                <a:gd name="T7" fmla="*/ 55 h 184"/>
                <a:gd name="T8" fmla="*/ 186 w 186"/>
                <a:gd name="T9" fmla="*/ 78 h 184"/>
                <a:gd name="T10" fmla="*/ 183 w 186"/>
                <a:gd name="T11" fmla="*/ 101 h 184"/>
                <a:gd name="T12" fmla="*/ 175 w 186"/>
                <a:gd name="T13" fmla="*/ 124 h 184"/>
                <a:gd name="T14" fmla="*/ 162 w 186"/>
                <a:gd name="T15" fmla="*/ 144 h 184"/>
                <a:gd name="T16" fmla="*/ 145 w 186"/>
                <a:gd name="T17" fmla="*/ 161 h 184"/>
                <a:gd name="T18" fmla="*/ 126 w 186"/>
                <a:gd name="T19" fmla="*/ 174 h 184"/>
                <a:gd name="T20" fmla="*/ 103 w 186"/>
                <a:gd name="T21" fmla="*/ 182 h 184"/>
                <a:gd name="T22" fmla="*/ 78 w 186"/>
                <a:gd name="T23" fmla="*/ 184 h 184"/>
                <a:gd name="T24" fmla="*/ 55 w 186"/>
                <a:gd name="T25" fmla="*/ 182 h 184"/>
                <a:gd name="T26" fmla="*/ 35 w 186"/>
                <a:gd name="T27" fmla="*/ 176 h 184"/>
                <a:gd name="T28" fmla="*/ 16 w 186"/>
                <a:gd name="T29" fmla="*/ 164 h 184"/>
                <a:gd name="T30" fmla="*/ 0 w 186"/>
                <a:gd name="T31" fmla="*/ 151 h 184"/>
                <a:gd name="T32" fmla="*/ 26 w 186"/>
                <a:gd name="T33" fmla="*/ 141 h 184"/>
                <a:gd name="T34" fmla="*/ 50 w 186"/>
                <a:gd name="T35" fmla="*/ 127 h 184"/>
                <a:gd name="T36" fmla="*/ 73 w 186"/>
                <a:gd name="T37" fmla="*/ 112 h 184"/>
                <a:gd name="T38" fmla="*/ 95 w 186"/>
                <a:gd name="T39" fmla="*/ 93 h 184"/>
                <a:gd name="T40" fmla="*/ 113 w 186"/>
                <a:gd name="T41" fmla="*/ 71 h 184"/>
                <a:gd name="T42" fmla="*/ 129 w 186"/>
                <a:gd name="T43" fmla="*/ 49 h 184"/>
                <a:gd name="T44" fmla="*/ 142 w 186"/>
                <a:gd name="T45" fmla="*/ 25 h 184"/>
                <a:gd name="T46" fmla="*/ 152 w 1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6" h="184">
                  <a:moveTo>
                    <a:pt x="152" y="0"/>
                  </a:moveTo>
                  <a:lnTo>
                    <a:pt x="166" y="16"/>
                  </a:lnTo>
                  <a:lnTo>
                    <a:pt x="177" y="34"/>
                  </a:lnTo>
                  <a:lnTo>
                    <a:pt x="183" y="55"/>
                  </a:lnTo>
                  <a:lnTo>
                    <a:pt x="186" y="78"/>
                  </a:lnTo>
                  <a:lnTo>
                    <a:pt x="183" y="101"/>
                  </a:lnTo>
                  <a:lnTo>
                    <a:pt x="175" y="124"/>
                  </a:lnTo>
                  <a:lnTo>
                    <a:pt x="162" y="144"/>
                  </a:lnTo>
                  <a:lnTo>
                    <a:pt x="145" y="161"/>
                  </a:lnTo>
                  <a:lnTo>
                    <a:pt x="126" y="174"/>
                  </a:lnTo>
                  <a:lnTo>
                    <a:pt x="103" y="182"/>
                  </a:lnTo>
                  <a:lnTo>
                    <a:pt x="78" y="184"/>
                  </a:lnTo>
                  <a:lnTo>
                    <a:pt x="55" y="182"/>
                  </a:lnTo>
                  <a:lnTo>
                    <a:pt x="35" y="176"/>
                  </a:lnTo>
                  <a:lnTo>
                    <a:pt x="16" y="164"/>
                  </a:lnTo>
                  <a:lnTo>
                    <a:pt x="0" y="151"/>
                  </a:lnTo>
                  <a:lnTo>
                    <a:pt x="26" y="141"/>
                  </a:lnTo>
                  <a:lnTo>
                    <a:pt x="50" y="127"/>
                  </a:lnTo>
                  <a:lnTo>
                    <a:pt x="73" y="112"/>
                  </a:lnTo>
                  <a:lnTo>
                    <a:pt x="95" y="93"/>
                  </a:lnTo>
                  <a:lnTo>
                    <a:pt x="113" y="71"/>
                  </a:lnTo>
                  <a:lnTo>
                    <a:pt x="129" y="49"/>
                  </a:lnTo>
                  <a:lnTo>
                    <a:pt x="142" y="25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2" name="Freeform 112"/>
            <p:cNvSpPr>
              <a:spLocks/>
            </p:cNvSpPr>
            <p:nvPr/>
          </p:nvSpPr>
          <p:spPr bwMode="auto">
            <a:xfrm>
              <a:off x="3113" y="2397"/>
              <a:ext cx="70" cy="69"/>
            </a:xfrm>
            <a:custGeom>
              <a:avLst/>
              <a:gdLst>
                <a:gd name="T0" fmla="*/ 581 w 1048"/>
                <a:gd name="T1" fmla="*/ 3 h 1045"/>
                <a:gd name="T2" fmla="*/ 690 w 1048"/>
                <a:gd name="T3" fmla="*/ 26 h 1045"/>
                <a:gd name="T4" fmla="*/ 788 w 1048"/>
                <a:gd name="T5" fmla="*/ 71 h 1045"/>
                <a:gd name="T6" fmla="*/ 875 w 1048"/>
                <a:gd name="T7" fmla="*/ 135 h 1045"/>
                <a:gd name="T8" fmla="*/ 947 w 1048"/>
                <a:gd name="T9" fmla="*/ 214 h 1045"/>
                <a:gd name="T10" fmla="*/ 1002 w 1048"/>
                <a:gd name="T11" fmla="*/ 307 h 1045"/>
                <a:gd name="T12" fmla="*/ 1037 w 1048"/>
                <a:gd name="T13" fmla="*/ 410 h 1045"/>
                <a:gd name="T14" fmla="*/ 1048 w 1048"/>
                <a:gd name="T15" fmla="*/ 523 h 1045"/>
                <a:gd name="T16" fmla="*/ 1037 w 1048"/>
                <a:gd name="T17" fmla="*/ 634 h 1045"/>
                <a:gd name="T18" fmla="*/ 1002 w 1048"/>
                <a:gd name="T19" fmla="*/ 738 h 1045"/>
                <a:gd name="T20" fmla="*/ 947 w 1048"/>
                <a:gd name="T21" fmla="*/ 830 h 1045"/>
                <a:gd name="T22" fmla="*/ 875 w 1048"/>
                <a:gd name="T23" fmla="*/ 910 h 1045"/>
                <a:gd name="T24" fmla="*/ 788 w 1048"/>
                <a:gd name="T25" fmla="*/ 974 h 1045"/>
                <a:gd name="T26" fmla="*/ 690 w 1048"/>
                <a:gd name="T27" fmla="*/ 1018 h 1045"/>
                <a:gd name="T28" fmla="*/ 581 w 1048"/>
                <a:gd name="T29" fmla="*/ 1042 h 1045"/>
                <a:gd name="T30" fmla="*/ 467 w 1048"/>
                <a:gd name="T31" fmla="*/ 1042 h 1045"/>
                <a:gd name="T32" fmla="*/ 358 w 1048"/>
                <a:gd name="T33" fmla="*/ 1018 h 1045"/>
                <a:gd name="T34" fmla="*/ 260 w 1048"/>
                <a:gd name="T35" fmla="*/ 974 h 1045"/>
                <a:gd name="T36" fmla="*/ 173 w 1048"/>
                <a:gd name="T37" fmla="*/ 910 h 1045"/>
                <a:gd name="T38" fmla="*/ 100 w 1048"/>
                <a:gd name="T39" fmla="*/ 830 h 1045"/>
                <a:gd name="T40" fmla="*/ 46 w 1048"/>
                <a:gd name="T41" fmla="*/ 738 h 1045"/>
                <a:gd name="T42" fmla="*/ 11 w 1048"/>
                <a:gd name="T43" fmla="*/ 634 h 1045"/>
                <a:gd name="T44" fmla="*/ 0 w 1048"/>
                <a:gd name="T45" fmla="*/ 523 h 1045"/>
                <a:gd name="T46" fmla="*/ 10 w 1048"/>
                <a:gd name="T47" fmla="*/ 416 h 1045"/>
                <a:gd name="T48" fmla="*/ 26 w 1048"/>
                <a:gd name="T49" fmla="*/ 368 h 1045"/>
                <a:gd name="T50" fmla="*/ 39 w 1048"/>
                <a:gd name="T51" fmla="*/ 381 h 1045"/>
                <a:gd name="T52" fmla="*/ 62 w 1048"/>
                <a:gd name="T53" fmla="*/ 405 h 1045"/>
                <a:gd name="T54" fmla="*/ 92 w 1048"/>
                <a:gd name="T55" fmla="*/ 435 h 1045"/>
                <a:gd name="T56" fmla="*/ 125 w 1048"/>
                <a:gd name="T57" fmla="*/ 467 h 1045"/>
                <a:gd name="T58" fmla="*/ 158 w 1048"/>
                <a:gd name="T59" fmla="*/ 499 h 1045"/>
                <a:gd name="T60" fmla="*/ 186 w 1048"/>
                <a:gd name="T61" fmla="*/ 527 h 1045"/>
                <a:gd name="T62" fmla="*/ 207 w 1048"/>
                <a:gd name="T63" fmla="*/ 547 h 1045"/>
                <a:gd name="T64" fmla="*/ 216 w 1048"/>
                <a:gd name="T65" fmla="*/ 556 h 1045"/>
                <a:gd name="T66" fmla="*/ 236 w 1048"/>
                <a:gd name="T67" fmla="*/ 636 h 1045"/>
                <a:gd name="T68" fmla="*/ 276 w 1048"/>
                <a:gd name="T69" fmla="*/ 706 h 1045"/>
                <a:gd name="T70" fmla="*/ 332 w 1048"/>
                <a:gd name="T71" fmla="*/ 764 h 1045"/>
                <a:gd name="T72" fmla="*/ 402 w 1048"/>
                <a:gd name="T73" fmla="*/ 805 h 1045"/>
                <a:gd name="T74" fmla="*/ 482 w 1048"/>
                <a:gd name="T75" fmla="*/ 828 h 1045"/>
                <a:gd name="T76" fmla="*/ 566 w 1048"/>
                <a:gd name="T77" fmla="*/ 828 h 1045"/>
                <a:gd name="T78" fmla="*/ 644 w 1048"/>
                <a:gd name="T79" fmla="*/ 806 h 1045"/>
                <a:gd name="T80" fmla="*/ 713 w 1048"/>
                <a:gd name="T81" fmla="*/ 766 h 1045"/>
                <a:gd name="T82" fmla="*/ 769 w 1048"/>
                <a:gd name="T83" fmla="*/ 710 h 1045"/>
                <a:gd name="T84" fmla="*/ 809 w 1048"/>
                <a:gd name="T85" fmla="*/ 642 h 1045"/>
                <a:gd name="T86" fmla="*/ 831 w 1048"/>
                <a:gd name="T87" fmla="*/ 564 h 1045"/>
                <a:gd name="T88" fmla="*/ 831 w 1048"/>
                <a:gd name="T89" fmla="*/ 480 h 1045"/>
                <a:gd name="T90" fmla="*/ 809 w 1048"/>
                <a:gd name="T91" fmla="*/ 401 h 1045"/>
                <a:gd name="T92" fmla="*/ 768 w 1048"/>
                <a:gd name="T93" fmla="*/ 332 h 1045"/>
                <a:gd name="T94" fmla="*/ 710 w 1048"/>
                <a:gd name="T95" fmla="*/ 276 h 1045"/>
                <a:gd name="T96" fmla="*/ 639 w 1048"/>
                <a:gd name="T97" fmla="*/ 236 h 1045"/>
                <a:gd name="T98" fmla="*/ 559 w 1048"/>
                <a:gd name="T99" fmla="*/ 216 h 1045"/>
                <a:gd name="T100" fmla="*/ 550 w 1048"/>
                <a:gd name="T101" fmla="*/ 207 h 1045"/>
                <a:gd name="T102" fmla="*/ 530 w 1048"/>
                <a:gd name="T103" fmla="*/ 186 h 1045"/>
                <a:gd name="T104" fmla="*/ 502 w 1048"/>
                <a:gd name="T105" fmla="*/ 157 h 1045"/>
                <a:gd name="T106" fmla="*/ 470 w 1048"/>
                <a:gd name="T107" fmla="*/ 125 h 1045"/>
                <a:gd name="T108" fmla="*/ 437 w 1048"/>
                <a:gd name="T109" fmla="*/ 92 h 1045"/>
                <a:gd name="T110" fmla="*/ 407 w 1048"/>
                <a:gd name="T111" fmla="*/ 62 h 1045"/>
                <a:gd name="T112" fmla="*/ 384 w 1048"/>
                <a:gd name="T113" fmla="*/ 39 h 1045"/>
                <a:gd name="T114" fmla="*/ 371 w 1048"/>
                <a:gd name="T115" fmla="*/ 25 h 1045"/>
                <a:gd name="T116" fmla="*/ 418 w 1048"/>
                <a:gd name="T117" fmla="*/ 11 h 1045"/>
                <a:gd name="T118" fmla="*/ 524 w 1048"/>
                <a:gd name="T11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8" h="1045">
                  <a:moveTo>
                    <a:pt x="524" y="0"/>
                  </a:moveTo>
                  <a:lnTo>
                    <a:pt x="581" y="3"/>
                  </a:lnTo>
                  <a:lnTo>
                    <a:pt x="636" y="12"/>
                  </a:lnTo>
                  <a:lnTo>
                    <a:pt x="690" y="26"/>
                  </a:lnTo>
                  <a:lnTo>
                    <a:pt x="741" y="46"/>
                  </a:lnTo>
                  <a:lnTo>
                    <a:pt x="788" y="71"/>
                  </a:lnTo>
                  <a:lnTo>
                    <a:pt x="834" y="101"/>
                  </a:lnTo>
                  <a:lnTo>
                    <a:pt x="875" y="135"/>
                  </a:lnTo>
                  <a:lnTo>
                    <a:pt x="914" y="173"/>
                  </a:lnTo>
                  <a:lnTo>
                    <a:pt x="947" y="214"/>
                  </a:lnTo>
                  <a:lnTo>
                    <a:pt x="977" y="258"/>
                  </a:lnTo>
                  <a:lnTo>
                    <a:pt x="1002" y="307"/>
                  </a:lnTo>
                  <a:lnTo>
                    <a:pt x="1022" y="358"/>
                  </a:lnTo>
                  <a:lnTo>
                    <a:pt x="1037" y="410"/>
                  </a:lnTo>
                  <a:lnTo>
                    <a:pt x="1045" y="466"/>
                  </a:lnTo>
                  <a:lnTo>
                    <a:pt x="1048" y="523"/>
                  </a:lnTo>
                  <a:lnTo>
                    <a:pt x="1045" y="579"/>
                  </a:lnTo>
                  <a:lnTo>
                    <a:pt x="1037" y="634"/>
                  </a:lnTo>
                  <a:lnTo>
                    <a:pt x="1022" y="687"/>
                  </a:lnTo>
                  <a:lnTo>
                    <a:pt x="1002" y="738"/>
                  </a:lnTo>
                  <a:lnTo>
                    <a:pt x="977" y="786"/>
                  </a:lnTo>
                  <a:lnTo>
                    <a:pt x="947" y="830"/>
                  </a:lnTo>
                  <a:lnTo>
                    <a:pt x="914" y="872"/>
                  </a:lnTo>
                  <a:lnTo>
                    <a:pt x="875" y="910"/>
                  </a:lnTo>
                  <a:lnTo>
                    <a:pt x="834" y="944"/>
                  </a:lnTo>
                  <a:lnTo>
                    <a:pt x="788" y="974"/>
                  </a:lnTo>
                  <a:lnTo>
                    <a:pt x="741" y="998"/>
                  </a:lnTo>
                  <a:lnTo>
                    <a:pt x="690" y="1018"/>
                  </a:lnTo>
                  <a:lnTo>
                    <a:pt x="636" y="1032"/>
                  </a:lnTo>
                  <a:lnTo>
                    <a:pt x="581" y="1042"/>
                  </a:lnTo>
                  <a:lnTo>
                    <a:pt x="524" y="1045"/>
                  </a:lnTo>
                  <a:lnTo>
                    <a:pt x="467" y="1042"/>
                  </a:lnTo>
                  <a:lnTo>
                    <a:pt x="411" y="1032"/>
                  </a:lnTo>
                  <a:lnTo>
                    <a:pt x="358" y="1018"/>
                  </a:lnTo>
                  <a:lnTo>
                    <a:pt x="308" y="998"/>
                  </a:lnTo>
                  <a:lnTo>
                    <a:pt x="260" y="974"/>
                  </a:lnTo>
                  <a:lnTo>
                    <a:pt x="214" y="944"/>
                  </a:lnTo>
                  <a:lnTo>
                    <a:pt x="173" y="910"/>
                  </a:lnTo>
                  <a:lnTo>
                    <a:pt x="135" y="872"/>
                  </a:lnTo>
                  <a:lnTo>
                    <a:pt x="100" y="830"/>
                  </a:lnTo>
                  <a:lnTo>
                    <a:pt x="71" y="786"/>
                  </a:lnTo>
                  <a:lnTo>
                    <a:pt x="46" y="738"/>
                  </a:lnTo>
                  <a:lnTo>
                    <a:pt x="27" y="687"/>
                  </a:lnTo>
                  <a:lnTo>
                    <a:pt x="11" y="634"/>
                  </a:lnTo>
                  <a:lnTo>
                    <a:pt x="3" y="579"/>
                  </a:lnTo>
                  <a:lnTo>
                    <a:pt x="0" y="523"/>
                  </a:lnTo>
                  <a:lnTo>
                    <a:pt x="2" y="469"/>
                  </a:lnTo>
                  <a:lnTo>
                    <a:pt x="10" y="416"/>
                  </a:lnTo>
                  <a:lnTo>
                    <a:pt x="24" y="367"/>
                  </a:lnTo>
                  <a:lnTo>
                    <a:pt x="26" y="368"/>
                  </a:lnTo>
                  <a:lnTo>
                    <a:pt x="31" y="373"/>
                  </a:lnTo>
                  <a:lnTo>
                    <a:pt x="39" y="381"/>
                  </a:lnTo>
                  <a:lnTo>
                    <a:pt x="50" y="393"/>
                  </a:lnTo>
                  <a:lnTo>
                    <a:pt x="62" y="405"/>
                  </a:lnTo>
                  <a:lnTo>
                    <a:pt x="76" y="419"/>
                  </a:lnTo>
                  <a:lnTo>
                    <a:pt x="92" y="435"/>
                  </a:lnTo>
                  <a:lnTo>
                    <a:pt x="109" y="450"/>
                  </a:lnTo>
                  <a:lnTo>
                    <a:pt x="125" y="467"/>
                  </a:lnTo>
                  <a:lnTo>
                    <a:pt x="142" y="483"/>
                  </a:lnTo>
                  <a:lnTo>
                    <a:pt x="158" y="499"/>
                  </a:lnTo>
                  <a:lnTo>
                    <a:pt x="173" y="513"/>
                  </a:lnTo>
                  <a:lnTo>
                    <a:pt x="186" y="527"/>
                  </a:lnTo>
                  <a:lnTo>
                    <a:pt x="198" y="538"/>
                  </a:lnTo>
                  <a:lnTo>
                    <a:pt x="207" y="547"/>
                  </a:lnTo>
                  <a:lnTo>
                    <a:pt x="213" y="554"/>
                  </a:lnTo>
                  <a:lnTo>
                    <a:pt x="216" y="556"/>
                  </a:lnTo>
                  <a:lnTo>
                    <a:pt x="224" y="597"/>
                  </a:lnTo>
                  <a:lnTo>
                    <a:pt x="236" y="636"/>
                  </a:lnTo>
                  <a:lnTo>
                    <a:pt x="254" y="673"/>
                  </a:lnTo>
                  <a:lnTo>
                    <a:pt x="276" y="706"/>
                  </a:lnTo>
                  <a:lnTo>
                    <a:pt x="302" y="737"/>
                  </a:lnTo>
                  <a:lnTo>
                    <a:pt x="332" y="764"/>
                  </a:lnTo>
                  <a:lnTo>
                    <a:pt x="366" y="787"/>
                  </a:lnTo>
                  <a:lnTo>
                    <a:pt x="402" y="805"/>
                  </a:lnTo>
                  <a:lnTo>
                    <a:pt x="440" y="819"/>
                  </a:lnTo>
                  <a:lnTo>
                    <a:pt x="482" y="828"/>
                  </a:lnTo>
                  <a:lnTo>
                    <a:pt x="524" y="830"/>
                  </a:lnTo>
                  <a:lnTo>
                    <a:pt x="566" y="828"/>
                  </a:lnTo>
                  <a:lnTo>
                    <a:pt x="606" y="820"/>
                  </a:lnTo>
                  <a:lnTo>
                    <a:pt x="644" y="806"/>
                  </a:lnTo>
                  <a:lnTo>
                    <a:pt x="681" y="789"/>
                  </a:lnTo>
                  <a:lnTo>
                    <a:pt x="713" y="766"/>
                  </a:lnTo>
                  <a:lnTo>
                    <a:pt x="743" y="740"/>
                  </a:lnTo>
                  <a:lnTo>
                    <a:pt x="769" y="710"/>
                  </a:lnTo>
                  <a:lnTo>
                    <a:pt x="791" y="677"/>
                  </a:lnTo>
                  <a:lnTo>
                    <a:pt x="809" y="642"/>
                  </a:lnTo>
                  <a:lnTo>
                    <a:pt x="823" y="604"/>
                  </a:lnTo>
                  <a:lnTo>
                    <a:pt x="831" y="564"/>
                  </a:lnTo>
                  <a:lnTo>
                    <a:pt x="834" y="523"/>
                  </a:lnTo>
                  <a:lnTo>
                    <a:pt x="831" y="480"/>
                  </a:lnTo>
                  <a:lnTo>
                    <a:pt x="823" y="439"/>
                  </a:lnTo>
                  <a:lnTo>
                    <a:pt x="809" y="401"/>
                  </a:lnTo>
                  <a:lnTo>
                    <a:pt x="790" y="365"/>
                  </a:lnTo>
                  <a:lnTo>
                    <a:pt x="768" y="332"/>
                  </a:lnTo>
                  <a:lnTo>
                    <a:pt x="741" y="302"/>
                  </a:lnTo>
                  <a:lnTo>
                    <a:pt x="710" y="276"/>
                  </a:lnTo>
                  <a:lnTo>
                    <a:pt x="676" y="253"/>
                  </a:lnTo>
                  <a:lnTo>
                    <a:pt x="639" y="236"/>
                  </a:lnTo>
                  <a:lnTo>
                    <a:pt x="601" y="223"/>
                  </a:lnTo>
                  <a:lnTo>
                    <a:pt x="559" y="216"/>
                  </a:lnTo>
                  <a:lnTo>
                    <a:pt x="556" y="213"/>
                  </a:lnTo>
                  <a:lnTo>
                    <a:pt x="550" y="207"/>
                  </a:lnTo>
                  <a:lnTo>
                    <a:pt x="542" y="198"/>
                  </a:lnTo>
                  <a:lnTo>
                    <a:pt x="530" y="186"/>
                  </a:lnTo>
                  <a:lnTo>
                    <a:pt x="517" y="173"/>
                  </a:lnTo>
                  <a:lnTo>
                    <a:pt x="502" y="157"/>
                  </a:lnTo>
                  <a:lnTo>
                    <a:pt x="487" y="142"/>
                  </a:lnTo>
                  <a:lnTo>
                    <a:pt x="470" y="125"/>
                  </a:lnTo>
                  <a:lnTo>
                    <a:pt x="454" y="109"/>
                  </a:lnTo>
                  <a:lnTo>
                    <a:pt x="437" y="92"/>
                  </a:lnTo>
                  <a:lnTo>
                    <a:pt x="422" y="77"/>
                  </a:lnTo>
                  <a:lnTo>
                    <a:pt x="407" y="62"/>
                  </a:lnTo>
                  <a:lnTo>
                    <a:pt x="395" y="49"/>
                  </a:lnTo>
                  <a:lnTo>
                    <a:pt x="384" y="39"/>
                  </a:lnTo>
                  <a:lnTo>
                    <a:pt x="376" y="30"/>
                  </a:lnTo>
                  <a:lnTo>
                    <a:pt x="371" y="25"/>
                  </a:lnTo>
                  <a:lnTo>
                    <a:pt x="369" y="23"/>
                  </a:lnTo>
                  <a:lnTo>
                    <a:pt x="418" y="11"/>
                  </a:lnTo>
                  <a:lnTo>
                    <a:pt x="47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3" name="Freeform 113"/>
            <p:cNvSpPr>
              <a:spLocks/>
            </p:cNvSpPr>
            <p:nvPr/>
          </p:nvSpPr>
          <p:spPr bwMode="auto">
            <a:xfrm>
              <a:off x="3086" y="2369"/>
              <a:ext cx="125" cy="125"/>
            </a:xfrm>
            <a:custGeom>
              <a:avLst/>
              <a:gdLst>
                <a:gd name="T0" fmla="*/ 1094 w 1884"/>
                <a:gd name="T1" fmla="*/ 12 h 1875"/>
                <a:gd name="T2" fmla="*/ 1308 w 1884"/>
                <a:gd name="T3" fmla="*/ 73 h 1875"/>
                <a:gd name="T4" fmla="*/ 1498 w 1884"/>
                <a:gd name="T5" fmla="*/ 180 h 1875"/>
                <a:gd name="T6" fmla="*/ 1657 w 1884"/>
                <a:gd name="T7" fmla="*/ 327 h 1875"/>
                <a:gd name="T8" fmla="*/ 1778 w 1884"/>
                <a:gd name="T9" fmla="*/ 506 h 1875"/>
                <a:gd name="T10" fmla="*/ 1856 w 1884"/>
                <a:gd name="T11" fmla="*/ 712 h 1875"/>
                <a:gd name="T12" fmla="*/ 1884 w 1884"/>
                <a:gd name="T13" fmla="*/ 938 h 1875"/>
                <a:gd name="T14" fmla="*/ 1856 w 1884"/>
                <a:gd name="T15" fmla="*/ 1163 h 1875"/>
                <a:gd name="T16" fmla="*/ 1778 w 1884"/>
                <a:gd name="T17" fmla="*/ 1368 h 1875"/>
                <a:gd name="T18" fmla="*/ 1657 w 1884"/>
                <a:gd name="T19" fmla="*/ 1547 h 1875"/>
                <a:gd name="T20" fmla="*/ 1498 w 1884"/>
                <a:gd name="T21" fmla="*/ 1694 h 1875"/>
                <a:gd name="T22" fmla="*/ 1308 w 1884"/>
                <a:gd name="T23" fmla="*/ 1801 h 1875"/>
                <a:gd name="T24" fmla="*/ 1094 w 1884"/>
                <a:gd name="T25" fmla="*/ 1863 h 1875"/>
                <a:gd name="T26" fmla="*/ 865 w 1884"/>
                <a:gd name="T27" fmla="*/ 1871 h 1875"/>
                <a:gd name="T28" fmla="*/ 645 w 1884"/>
                <a:gd name="T29" fmla="*/ 1827 h 1875"/>
                <a:gd name="T30" fmla="*/ 447 w 1884"/>
                <a:gd name="T31" fmla="*/ 1734 h 1875"/>
                <a:gd name="T32" fmla="*/ 277 w 1884"/>
                <a:gd name="T33" fmla="*/ 1600 h 1875"/>
                <a:gd name="T34" fmla="*/ 141 w 1884"/>
                <a:gd name="T35" fmla="*/ 1431 h 1875"/>
                <a:gd name="T36" fmla="*/ 48 w 1884"/>
                <a:gd name="T37" fmla="*/ 1234 h 1875"/>
                <a:gd name="T38" fmla="*/ 3 w 1884"/>
                <a:gd name="T39" fmla="*/ 1014 h 1875"/>
                <a:gd name="T40" fmla="*/ 12 w 1884"/>
                <a:gd name="T41" fmla="*/ 794 h 1875"/>
                <a:gd name="T42" fmla="*/ 67 w 1884"/>
                <a:gd name="T43" fmla="*/ 592 h 1875"/>
                <a:gd name="T44" fmla="*/ 286 w 1884"/>
                <a:gd name="T45" fmla="*/ 626 h 1875"/>
                <a:gd name="T46" fmla="*/ 227 w 1884"/>
                <a:gd name="T47" fmla="*/ 807 h 1875"/>
                <a:gd name="T48" fmla="*/ 218 w 1884"/>
                <a:gd name="T49" fmla="*/ 1003 h 1875"/>
                <a:gd name="T50" fmla="*/ 261 w 1884"/>
                <a:gd name="T51" fmla="*/ 1189 h 1875"/>
                <a:gd name="T52" fmla="*/ 348 w 1884"/>
                <a:gd name="T53" fmla="*/ 1354 h 1875"/>
                <a:gd name="T54" fmla="*/ 474 w 1884"/>
                <a:gd name="T55" fmla="*/ 1491 h 1875"/>
                <a:gd name="T56" fmla="*/ 631 w 1884"/>
                <a:gd name="T57" fmla="*/ 1591 h 1875"/>
                <a:gd name="T58" fmla="*/ 812 w 1884"/>
                <a:gd name="T59" fmla="*/ 1650 h 1875"/>
                <a:gd name="T60" fmla="*/ 1008 w 1884"/>
                <a:gd name="T61" fmla="*/ 1658 h 1875"/>
                <a:gd name="T62" fmla="*/ 1195 w 1884"/>
                <a:gd name="T63" fmla="*/ 1616 h 1875"/>
                <a:gd name="T64" fmla="*/ 1361 w 1884"/>
                <a:gd name="T65" fmla="*/ 1528 h 1875"/>
                <a:gd name="T66" fmla="*/ 1498 w 1884"/>
                <a:gd name="T67" fmla="*/ 1403 h 1875"/>
                <a:gd name="T68" fmla="*/ 1599 w 1884"/>
                <a:gd name="T69" fmla="*/ 1247 h 1875"/>
                <a:gd name="T70" fmla="*/ 1657 w 1884"/>
                <a:gd name="T71" fmla="*/ 1067 h 1875"/>
                <a:gd name="T72" fmla="*/ 1665 w 1884"/>
                <a:gd name="T73" fmla="*/ 872 h 1875"/>
                <a:gd name="T74" fmla="*/ 1623 w 1884"/>
                <a:gd name="T75" fmla="*/ 685 h 1875"/>
                <a:gd name="T76" fmla="*/ 1536 w 1884"/>
                <a:gd name="T77" fmla="*/ 520 h 1875"/>
                <a:gd name="T78" fmla="*/ 1411 w 1884"/>
                <a:gd name="T79" fmla="*/ 384 h 1875"/>
                <a:gd name="T80" fmla="*/ 1253 w 1884"/>
                <a:gd name="T81" fmla="*/ 283 h 1875"/>
                <a:gd name="T82" fmla="*/ 1073 w 1884"/>
                <a:gd name="T83" fmla="*/ 226 h 1875"/>
                <a:gd name="T84" fmla="*/ 876 w 1884"/>
                <a:gd name="T85" fmla="*/ 216 h 1875"/>
                <a:gd name="T86" fmla="*/ 688 w 1884"/>
                <a:gd name="T87" fmla="*/ 259 h 1875"/>
                <a:gd name="T88" fmla="*/ 533 w 1884"/>
                <a:gd name="T89" fmla="*/ 93 h 1875"/>
                <a:gd name="T90" fmla="*/ 729 w 1884"/>
                <a:gd name="T91" fmla="*/ 23 h 1875"/>
                <a:gd name="T92" fmla="*/ 942 w 1884"/>
                <a:gd name="T93" fmla="*/ 0 h 1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4" h="1875">
                  <a:moveTo>
                    <a:pt x="942" y="0"/>
                  </a:moveTo>
                  <a:lnTo>
                    <a:pt x="1019" y="3"/>
                  </a:lnTo>
                  <a:lnTo>
                    <a:pt x="1094" y="12"/>
                  </a:lnTo>
                  <a:lnTo>
                    <a:pt x="1168" y="27"/>
                  </a:lnTo>
                  <a:lnTo>
                    <a:pt x="1240" y="47"/>
                  </a:lnTo>
                  <a:lnTo>
                    <a:pt x="1308" y="73"/>
                  </a:lnTo>
                  <a:lnTo>
                    <a:pt x="1374" y="104"/>
                  </a:lnTo>
                  <a:lnTo>
                    <a:pt x="1437" y="140"/>
                  </a:lnTo>
                  <a:lnTo>
                    <a:pt x="1498" y="180"/>
                  </a:lnTo>
                  <a:lnTo>
                    <a:pt x="1555" y="226"/>
                  </a:lnTo>
                  <a:lnTo>
                    <a:pt x="1607" y="274"/>
                  </a:lnTo>
                  <a:lnTo>
                    <a:pt x="1657" y="327"/>
                  </a:lnTo>
                  <a:lnTo>
                    <a:pt x="1702" y="384"/>
                  </a:lnTo>
                  <a:lnTo>
                    <a:pt x="1742" y="443"/>
                  </a:lnTo>
                  <a:lnTo>
                    <a:pt x="1778" y="506"/>
                  </a:lnTo>
                  <a:lnTo>
                    <a:pt x="1809" y="572"/>
                  </a:lnTo>
                  <a:lnTo>
                    <a:pt x="1835" y="642"/>
                  </a:lnTo>
                  <a:lnTo>
                    <a:pt x="1856" y="712"/>
                  </a:lnTo>
                  <a:lnTo>
                    <a:pt x="1872" y="785"/>
                  </a:lnTo>
                  <a:lnTo>
                    <a:pt x="1881" y="860"/>
                  </a:lnTo>
                  <a:lnTo>
                    <a:pt x="1884" y="938"/>
                  </a:lnTo>
                  <a:lnTo>
                    <a:pt x="1881" y="1014"/>
                  </a:lnTo>
                  <a:lnTo>
                    <a:pt x="1872" y="1089"/>
                  </a:lnTo>
                  <a:lnTo>
                    <a:pt x="1856" y="1163"/>
                  </a:lnTo>
                  <a:lnTo>
                    <a:pt x="1835" y="1234"/>
                  </a:lnTo>
                  <a:lnTo>
                    <a:pt x="1809" y="1302"/>
                  </a:lnTo>
                  <a:lnTo>
                    <a:pt x="1778" y="1368"/>
                  </a:lnTo>
                  <a:lnTo>
                    <a:pt x="1742" y="1431"/>
                  </a:lnTo>
                  <a:lnTo>
                    <a:pt x="1702" y="1491"/>
                  </a:lnTo>
                  <a:lnTo>
                    <a:pt x="1657" y="1547"/>
                  </a:lnTo>
                  <a:lnTo>
                    <a:pt x="1607" y="1600"/>
                  </a:lnTo>
                  <a:lnTo>
                    <a:pt x="1555" y="1649"/>
                  </a:lnTo>
                  <a:lnTo>
                    <a:pt x="1498" y="1694"/>
                  </a:lnTo>
                  <a:lnTo>
                    <a:pt x="1437" y="1734"/>
                  </a:lnTo>
                  <a:lnTo>
                    <a:pt x="1374" y="1770"/>
                  </a:lnTo>
                  <a:lnTo>
                    <a:pt x="1308" y="1801"/>
                  </a:lnTo>
                  <a:lnTo>
                    <a:pt x="1240" y="1827"/>
                  </a:lnTo>
                  <a:lnTo>
                    <a:pt x="1168" y="1848"/>
                  </a:lnTo>
                  <a:lnTo>
                    <a:pt x="1094" y="1863"/>
                  </a:lnTo>
                  <a:lnTo>
                    <a:pt x="1019" y="1871"/>
                  </a:lnTo>
                  <a:lnTo>
                    <a:pt x="942" y="1875"/>
                  </a:lnTo>
                  <a:lnTo>
                    <a:pt x="865" y="1871"/>
                  </a:lnTo>
                  <a:lnTo>
                    <a:pt x="790" y="1863"/>
                  </a:lnTo>
                  <a:lnTo>
                    <a:pt x="716" y="1848"/>
                  </a:lnTo>
                  <a:lnTo>
                    <a:pt x="645" y="1827"/>
                  </a:lnTo>
                  <a:lnTo>
                    <a:pt x="576" y="1801"/>
                  </a:lnTo>
                  <a:lnTo>
                    <a:pt x="510" y="1770"/>
                  </a:lnTo>
                  <a:lnTo>
                    <a:pt x="447" y="1734"/>
                  </a:lnTo>
                  <a:lnTo>
                    <a:pt x="387" y="1694"/>
                  </a:lnTo>
                  <a:lnTo>
                    <a:pt x="330" y="1649"/>
                  </a:lnTo>
                  <a:lnTo>
                    <a:pt x="277" y="1600"/>
                  </a:lnTo>
                  <a:lnTo>
                    <a:pt x="227" y="1547"/>
                  </a:lnTo>
                  <a:lnTo>
                    <a:pt x="183" y="1491"/>
                  </a:lnTo>
                  <a:lnTo>
                    <a:pt x="141" y="1431"/>
                  </a:lnTo>
                  <a:lnTo>
                    <a:pt x="106" y="1368"/>
                  </a:lnTo>
                  <a:lnTo>
                    <a:pt x="75" y="1302"/>
                  </a:lnTo>
                  <a:lnTo>
                    <a:pt x="48" y="1234"/>
                  </a:lnTo>
                  <a:lnTo>
                    <a:pt x="28" y="1163"/>
                  </a:lnTo>
                  <a:lnTo>
                    <a:pt x="13" y="1089"/>
                  </a:lnTo>
                  <a:lnTo>
                    <a:pt x="3" y="1014"/>
                  </a:lnTo>
                  <a:lnTo>
                    <a:pt x="0" y="938"/>
                  </a:lnTo>
                  <a:lnTo>
                    <a:pt x="3" y="864"/>
                  </a:lnTo>
                  <a:lnTo>
                    <a:pt x="12" y="794"/>
                  </a:lnTo>
                  <a:lnTo>
                    <a:pt x="25" y="724"/>
                  </a:lnTo>
                  <a:lnTo>
                    <a:pt x="44" y="657"/>
                  </a:lnTo>
                  <a:lnTo>
                    <a:pt x="67" y="592"/>
                  </a:lnTo>
                  <a:lnTo>
                    <a:pt x="95" y="529"/>
                  </a:lnTo>
                  <a:lnTo>
                    <a:pt x="127" y="468"/>
                  </a:lnTo>
                  <a:lnTo>
                    <a:pt x="286" y="626"/>
                  </a:lnTo>
                  <a:lnTo>
                    <a:pt x="261" y="684"/>
                  </a:lnTo>
                  <a:lnTo>
                    <a:pt x="242" y="745"/>
                  </a:lnTo>
                  <a:lnTo>
                    <a:pt x="227" y="807"/>
                  </a:lnTo>
                  <a:lnTo>
                    <a:pt x="219" y="872"/>
                  </a:lnTo>
                  <a:lnTo>
                    <a:pt x="216" y="938"/>
                  </a:lnTo>
                  <a:lnTo>
                    <a:pt x="218" y="1003"/>
                  </a:lnTo>
                  <a:lnTo>
                    <a:pt x="227" y="1067"/>
                  </a:lnTo>
                  <a:lnTo>
                    <a:pt x="242" y="1130"/>
                  </a:lnTo>
                  <a:lnTo>
                    <a:pt x="261" y="1189"/>
                  </a:lnTo>
                  <a:lnTo>
                    <a:pt x="285" y="1247"/>
                  </a:lnTo>
                  <a:lnTo>
                    <a:pt x="315" y="1302"/>
                  </a:lnTo>
                  <a:lnTo>
                    <a:pt x="348" y="1354"/>
                  </a:lnTo>
                  <a:lnTo>
                    <a:pt x="387" y="1403"/>
                  </a:lnTo>
                  <a:lnTo>
                    <a:pt x="428" y="1448"/>
                  </a:lnTo>
                  <a:lnTo>
                    <a:pt x="474" y="1491"/>
                  </a:lnTo>
                  <a:lnTo>
                    <a:pt x="524" y="1528"/>
                  </a:lnTo>
                  <a:lnTo>
                    <a:pt x="575" y="1562"/>
                  </a:lnTo>
                  <a:lnTo>
                    <a:pt x="631" y="1591"/>
                  </a:lnTo>
                  <a:lnTo>
                    <a:pt x="689" y="1616"/>
                  </a:lnTo>
                  <a:lnTo>
                    <a:pt x="749" y="1635"/>
                  </a:lnTo>
                  <a:lnTo>
                    <a:pt x="812" y="1650"/>
                  </a:lnTo>
                  <a:lnTo>
                    <a:pt x="876" y="1658"/>
                  </a:lnTo>
                  <a:lnTo>
                    <a:pt x="942" y="1661"/>
                  </a:lnTo>
                  <a:lnTo>
                    <a:pt x="1008" y="1658"/>
                  </a:lnTo>
                  <a:lnTo>
                    <a:pt x="1073" y="1650"/>
                  </a:lnTo>
                  <a:lnTo>
                    <a:pt x="1135" y="1635"/>
                  </a:lnTo>
                  <a:lnTo>
                    <a:pt x="1195" y="1616"/>
                  </a:lnTo>
                  <a:lnTo>
                    <a:pt x="1253" y="1591"/>
                  </a:lnTo>
                  <a:lnTo>
                    <a:pt x="1309" y="1562"/>
                  </a:lnTo>
                  <a:lnTo>
                    <a:pt x="1361" y="1528"/>
                  </a:lnTo>
                  <a:lnTo>
                    <a:pt x="1411" y="1491"/>
                  </a:lnTo>
                  <a:lnTo>
                    <a:pt x="1456" y="1448"/>
                  </a:lnTo>
                  <a:lnTo>
                    <a:pt x="1498" y="1403"/>
                  </a:lnTo>
                  <a:lnTo>
                    <a:pt x="1536" y="1354"/>
                  </a:lnTo>
                  <a:lnTo>
                    <a:pt x="1569" y="1302"/>
                  </a:lnTo>
                  <a:lnTo>
                    <a:pt x="1599" y="1247"/>
                  </a:lnTo>
                  <a:lnTo>
                    <a:pt x="1623" y="1189"/>
                  </a:lnTo>
                  <a:lnTo>
                    <a:pt x="1643" y="1130"/>
                  </a:lnTo>
                  <a:lnTo>
                    <a:pt x="1657" y="1067"/>
                  </a:lnTo>
                  <a:lnTo>
                    <a:pt x="1665" y="1003"/>
                  </a:lnTo>
                  <a:lnTo>
                    <a:pt x="1669" y="938"/>
                  </a:lnTo>
                  <a:lnTo>
                    <a:pt x="1665" y="872"/>
                  </a:lnTo>
                  <a:lnTo>
                    <a:pt x="1657" y="808"/>
                  </a:lnTo>
                  <a:lnTo>
                    <a:pt x="1643" y="745"/>
                  </a:lnTo>
                  <a:lnTo>
                    <a:pt x="1623" y="685"/>
                  </a:lnTo>
                  <a:lnTo>
                    <a:pt x="1599" y="627"/>
                  </a:lnTo>
                  <a:lnTo>
                    <a:pt x="1569" y="572"/>
                  </a:lnTo>
                  <a:lnTo>
                    <a:pt x="1536" y="520"/>
                  </a:lnTo>
                  <a:lnTo>
                    <a:pt x="1498" y="471"/>
                  </a:lnTo>
                  <a:lnTo>
                    <a:pt x="1456" y="426"/>
                  </a:lnTo>
                  <a:lnTo>
                    <a:pt x="1411" y="384"/>
                  </a:lnTo>
                  <a:lnTo>
                    <a:pt x="1361" y="346"/>
                  </a:lnTo>
                  <a:lnTo>
                    <a:pt x="1309" y="312"/>
                  </a:lnTo>
                  <a:lnTo>
                    <a:pt x="1253" y="283"/>
                  </a:lnTo>
                  <a:lnTo>
                    <a:pt x="1195" y="259"/>
                  </a:lnTo>
                  <a:lnTo>
                    <a:pt x="1135" y="239"/>
                  </a:lnTo>
                  <a:lnTo>
                    <a:pt x="1073" y="226"/>
                  </a:lnTo>
                  <a:lnTo>
                    <a:pt x="1008" y="216"/>
                  </a:lnTo>
                  <a:lnTo>
                    <a:pt x="942" y="213"/>
                  </a:lnTo>
                  <a:lnTo>
                    <a:pt x="876" y="216"/>
                  </a:lnTo>
                  <a:lnTo>
                    <a:pt x="812" y="226"/>
                  </a:lnTo>
                  <a:lnTo>
                    <a:pt x="749" y="239"/>
                  </a:lnTo>
                  <a:lnTo>
                    <a:pt x="688" y="259"/>
                  </a:lnTo>
                  <a:lnTo>
                    <a:pt x="630" y="283"/>
                  </a:lnTo>
                  <a:lnTo>
                    <a:pt x="472" y="126"/>
                  </a:lnTo>
                  <a:lnTo>
                    <a:pt x="533" y="93"/>
                  </a:lnTo>
                  <a:lnTo>
                    <a:pt x="596" y="66"/>
                  </a:lnTo>
                  <a:lnTo>
                    <a:pt x="661" y="42"/>
                  </a:lnTo>
                  <a:lnTo>
                    <a:pt x="729" y="23"/>
                  </a:lnTo>
                  <a:lnTo>
                    <a:pt x="798" y="10"/>
                  </a:lnTo>
                  <a:lnTo>
                    <a:pt x="870" y="2"/>
                  </a:lnTo>
                  <a:lnTo>
                    <a:pt x="9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4" name="Freeform 114"/>
            <p:cNvSpPr>
              <a:spLocks/>
            </p:cNvSpPr>
            <p:nvPr/>
          </p:nvSpPr>
          <p:spPr bwMode="auto">
            <a:xfrm>
              <a:off x="3058" y="2342"/>
              <a:ext cx="87" cy="86"/>
            </a:xfrm>
            <a:custGeom>
              <a:avLst/>
              <a:gdLst>
                <a:gd name="T0" fmla="*/ 144 w 1296"/>
                <a:gd name="T1" fmla="*/ 0 h 1290"/>
                <a:gd name="T2" fmla="*/ 1267 w 1296"/>
                <a:gd name="T3" fmla="*/ 1118 h 1290"/>
                <a:gd name="T4" fmla="*/ 1282 w 1296"/>
                <a:gd name="T5" fmla="*/ 1136 h 1290"/>
                <a:gd name="T6" fmla="*/ 1292 w 1296"/>
                <a:gd name="T7" fmla="*/ 1157 h 1290"/>
                <a:gd name="T8" fmla="*/ 1296 w 1296"/>
                <a:gd name="T9" fmla="*/ 1178 h 1290"/>
                <a:gd name="T10" fmla="*/ 1296 w 1296"/>
                <a:gd name="T11" fmla="*/ 1200 h 1290"/>
                <a:gd name="T12" fmla="*/ 1292 w 1296"/>
                <a:gd name="T13" fmla="*/ 1222 h 1290"/>
                <a:gd name="T14" fmla="*/ 1282 w 1296"/>
                <a:gd name="T15" fmla="*/ 1242 h 1290"/>
                <a:gd name="T16" fmla="*/ 1267 w 1296"/>
                <a:gd name="T17" fmla="*/ 1260 h 1290"/>
                <a:gd name="T18" fmla="*/ 1252 w 1296"/>
                <a:gd name="T19" fmla="*/ 1273 h 1290"/>
                <a:gd name="T20" fmla="*/ 1234 w 1296"/>
                <a:gd name="T21" fmla="*/ 1283 h 1290"/>
                <a:gd name="T22" fmla="*/ 1215 w 1296"/>
                <a:gd name="T23" fmla="*/ 1288 h 1290"/>
                <a:gd name="T24" fmla="*/ 1196 w 1296"/>
                <a:gd name="T25" fmla="*/ 1290 h 1290"/>
                <a:gd name="T26" fmla="*/ 1177 w 1296"/>
                <a:gd name="T27" fmla="*/ 1288 h 1290"/>
                <a:gd name="T28" fmla="*/ 1158 w 1296"/>
                <a:gd name="T29" fmla="*/ 1283 h 1290"/>
                <a:gd name="T30" fmla="*/ 1141 w 1296"/>
                <a:gd name="T31" fmla="*/ 1273 h 1290"/>
                <a:gd name="T32" fmla="*/ 1124 w 1296"/>
                <a:gd name="T33" fmla="*/ 1260 h 1290"/>
                <a:gd name="T34" fmla="*/ 0 w 1296"/>
                <a:gd name="T35" fmla="*/ 142 h 1290"/>
                <a:gd name="T36" fmla="*/ 26 w 1296"/>
                <a:gd name="T37" fmla="*/ 142 h 1290"/>
                <a:gd name="T38" fmla="*/ 53 w 1296"/>
                <a:gd name="T39" fmla="*/ 138 h 1290"/>
                <a:gd name="T40" fmla="*/ 78 w 1296"/>
                <a:gd name="T41" fmla="*/ 129 h 1290"/>
                <a:gd name="T42" fmla="*/ 99 w 1296"/>
                <a:gd name="T43" fmla="*/ 116 h 1290"/>
                <a:gd name="T44" fmla="*/ 118 w 1296"/>
                <a:gd name="T45" fmla="*/ 97 h 1290"/>
                <a:gd name="T46" fmla="*/ 131 w 1296"/>
                <a:gd name="T47" fmla="*/ 75 h 1290"/>
                <a:gd name="T48" fmla="*/ 141 w 1296"/>
                <a:gd name="T49" fmla="*/ 51 h 1290"/>
                <a:gd name="T50" fmla="*/ 144 w 1296"/>
                <a:gd name="T51" fmla="*/ 24 h 1290"/>
                <a:gd name="T52" fmla="*/ 144 w 1296"/>
                <a:gd name="T53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6" h="1290">
                  <a:moveTo>
                    <a:pt x="144" y="0"/>
                  </a:moveTo>
                  <a:lnTo>
                    <a:pt x="1267" y="1118"/>
                  </a:lnTo>
                  <a:lnTo>
                    <a:pt x="1282" y="1136"/>
                  </a:lnTo>
                  <a:lnTo>
                    <a:pt x="1292" y="1157"/>
                  </a:lnTo>
                  <a:lnTo>
                    <a:pt x="1296" y="1178"/>
                  </a:lnTo>
                  <a:lnTo>
                    <a:pt x="1296" y="1200"/>
                  </a:lnTo>
                  <a:lnTo>
                    <a:pt x="1292" y="1222"/>
                  </a:lnTo>
                  <a:lnTo>
                    <a:pt x="1282" y="1242"/>
                  </a:lnTo>
                  <a:lnTo>
                    <a:pt x="1267" y="1260"/>
                  </a:lnTo>
                  <a:lnTo>
                    <a:pt x="1252" y="1273"/>
                  </a:lnTo>
                  <a:lnTo>
                    <a:pt x="1234" y="1283"/>
                  </a:lnTo>
                  <a:lnTo>
                    <a:pt x="1215" y="1288"/>
                  </a:lnTo>
                  <a:lnTo>
                    <a:pt x="1196" y="1290"/>
                  </a:lnTo>
                  <a:lnTo>
                    <a:pt x="1177" y="1288"/>
                  </a:lnTo>
                  <a:lnTo>
                    <a:pt x="1158" y="1283"/>
                  </a:lnTo>
                  <a:lnTo>
                    <a:pt x="1141" y="1273"/>
                  </a:lnTo>
                  <a:lnTo>
                    <a:pt x="1124" y="1260"/>
                  </a:lnTo>
                  <a:lnTo>
                    <a:pt x="0" y="142"/>
                  </a:lnTo>
                  <a:lnTo>
                    <a:pt x="26" y="142"/>
                  </a:lnTo>
                  <a:lnTo>
                    <a:pt x="53" y="138"/>
                  </a:lnTo>
                  <a:lnTo>
                    <a:pt x="78" y="129"/>
                  </a:lnTo>
                  <a:lnTo>
                    <a:pt x="99" y="116"/>
                  </a:lnTo>
                  <a:lnTo>
                    <a:pt x="118" y="97"/>
                  </a:lnTo>
                  <a:lnTo>
                    <a:pt x="131" y="75"/>
                  </a:lnTo>
                  <a:lnTo>
                    <a:pt x="141" y="51"/>
                  </a:lnTo>
                  <a:lnTo>
                    <a:pt x="144" y="24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6" name="Freeform 115"/>
            <p:cNvSpPr>
              <a:spLocks/>
            </p:cNvSpPr>
            <p:nvPr/>
          </p:nvSpPr>
          <p:spPr bwMode="auto">
            <a:xfrm>
              <a:off x="3044" y="2328"/>
              <a:ext cx="208" cy="207"/>
            </a:xfrm>
            <a:custGeom>
              <a:avLst/>
              <a:gdLst>
                <a:gd name="T0" fmla="*/ 1764 w 3122"/>
                <a:gd name="T1" fmla="*/ 13 h 3109"/>
                <a:gd name="T2" fmla="*/ 2054 w 3122"/>
                <a:gd name="T3" fmla="*/ 79 h 3109"/>
                <a:gd name="T4" fmla="*/ 2321 w 3122"/>
                <a:gd name="T5" fmla="*/ 197 h 3109"/>
                <a:gd name="T6" fmla="*/ 2558 w 3122"/>
                <a:gd name="T7" fmla="*/ 359 h 3109"/>
                <a:gd name="T8" fmla="*/ 2761 w 3122"/>
                <a:gd name="T9" fmla="*/ 561 h 3109"/>
                <a:gd name="T10" fmla="*/ 2925 w 3122"/>
                <a:gd name="T11" fmla="*/ 798 h 3109"/>
                <a:gd name="T12" fmla="*/ 3043 w 3122"/>
                <a:gd name="T13" fmla="*/ 1063 h 3109"/>
                <a:gd name="T14" fmla="*/ 3109 w 3122"/>
                <a:gd name="T15" fmla="*/ 1351 h 3109"/>
                <a:gd name="T16" fmla="*/ 3119 w 3122"/>
                <a:gd name="T17" fmla="*/ 1656 h 3109"/>
                <a:gd name="T18" fmla="*/ 3071 w 3122"/>
                <a:gd name="T19" fmla="*/ 1951 h 3109"/>
                <a:gd name="T20" fmla="*/ 2969 w 3122"/>
                <a:gd name="T21" fmla="*/ 2224 h 3109"/>
                <a:gd name="T22" fmla="*/ 2820 w 3122"/>
                <a:gd name="T23" fmla="*/ 2472 h 3109"/>
                <a:gd name="T24" fmla="*/ 2629 w 3122"/>
                <a:gd name="T25" fmla="*/ 2687 h 3109"/>
                <a:gd name="T26" fmla="*/ 2404 w 3122"/>
                <a:gd name="T27" fmla="*/ 2863 h 3109"/>
                <a:gd name="T28" fmla="*/ 2146 w 3122"/>
                <a:gd name="T29" fmla="*/ 2995 h 3109"/>
                <a:gd name="T30" fmla="*/ 1863 w 3122"/>
                <a:gd name="T31" fmla="*/ 3080 h 3109"/>
                <a:gd name="T32" fmla="*/ 1561 w 3122"/>
                <a:gd name="T33" fmla="*/ 3109 h 3109"/>
                <a:gd name="T34" fmla="*/ 1259 w 3122"/>
                <a:gd name="T35" fmla="*/ 3080 h 3109"/>
                <a:gd name="T36" fmla="*/ 977 w 3122"/>
                <a:gd name="T37" fmla="*/ 2995 h 3109"/>
                <a:gd name="T38" fmla="*/ 719 w 3122"/>
                <a:gd name="T39" fmla="*/ 2863 h 3109"/>
                <a:gd name="T40" fmla="*/ 492 w 3122"/>
                <a:gd name="T41" fmla="*/ 2687 h 3109"/>
                <a:gd name="T42" fmla="*/ 302 w 3122"/>
                <a:gd name="T43" fmla="*/ 2472 h 3109"/>
                <a:gd name="T44" fmla="*/ 153 w 3122"/>
                <a:gd name="T45" fmla="*/ 2224 h 3109"/>
                <a:gd name="T46" fmla="*/ 51 w 3122"/>
                <a:gd name="T47" fmla="*/ 1951 h 3109"/>
                <a:gd name="T48" fmla="*/ 4 w 3122"/>
                <a:gd name="T49" fmla="*/ 1656 h 3109"/>
                <a:gd name="T50" fmla="*/ 13 w 3122"/>
                <a:gd name="T51" fmla="*/ 1352 h 3109"/>
                <a:gd name="T52" fmla="*/ 79 w 3122"/>
                <a:gd name="T53" fmla="*/ 1066 h 3109"/>
                <a:gd name="T54" fmla="*/ 195 w 3122"/>
                <a:gd name="T55" fmla="*/ 801 h 3109"/>
                <a:gd name="T56" fmla="*/ 598 w 3122"/>
                <a:gd name="T57" fmla="*/ 939 h 3109"/>
                <a:gd name="T58" fmla="*/ 491 w 3122"/>
                <a:gd name="T59" fmla="*/ 1152 h 3109"/>
                <a:gd name="T60" fmla="*/ 430 w 3122"/>
                <a:gd name="T61" fmla="*/ 1387 h 3109"/>
                <a:gd name="T62" fmla="*/ 420 w 3122"/>
                <a:gd name="T63" fmla="*/ 1639 h 3109"/>
                <a:gd name="T64" fmla="*/ 466 w 3122"/>
                <a:gd name="T65" fmla="*/ 1883 h 3109"/>
                <a:gd name="T66" fmla="*/ 560 w 3122"/>
                <a:gd name="T67" fmla="*/ 2106 h 3109"/>
                <a:gd name="T68" fmla="*/ 698 w 3122"/>
                <a:gd name="T69" fmla="*/ 2301 h 3109"/>
                <a:gd name="T70" fmla="*/ 873 w 3122"/>
                <a:gd name="T71" fmla="*/ 2464 h 3109"/>
                <a:gd name="T72" fmla="*/ 1079 w 3122"/>
                <a:gd name="T73" fmla="*/ 2587 h 3109"/>
                <a:gd name="T74" fmla="*/ 1310 w 3122"/>
                <a:gd name="T75" fmla="*/ 2666 h 3109"/>
                <a:gd name="T76" fmla="*/ 1561 w 3122"/>
                <a:gd name="T77" fmla="*/ 2694 h 3109"/>
                <a:gd name="T78" fmla="*/ 1812 w 3122"/>
                <a:gd name="T79" fmla="*/ 2666 h 3109"/>
                <a:gd name="T80" fmla="*/ 2043 w 3122"/>
                <a:gd name="T81" fmla="*/ 2587 h 3109"/>
                <a:gd name="T82" fmla="*/ 2249 w 3122"/>
                <a:gd name="T83" fmla="*/ 2464 h 3109"/>
                <a:gd name="T84" fmla="*/ 2424 w 3122"/>
                <a:gd name="T85" fmla="*/ 2301 h 3109"/>
                <a:gd name="T86" fmla="*/ 2562 w 3122"/>
                <a:gd name="T87" fmla="*/ 2106 h 3109"/>
                <a:gd name="T88" fmla="*/ 2656 w 3122"/>
                <a:gd name="T89" fmla="*/ 1883 h 3109"/>
                <a:gd name="T90" fmla="*/ 2702 w 3122"/>
                <a:gd name="T91" fmla="*/ 1639 h 3109"/>
                <a:gd name="T92" fmla="*/ 2693 w 3122"/>
                <a:gd name="T93" fmla="*/ 1386 h 3109"/>
                <a:gd name="T94" fmla="*/ 2631 w 3122"/>
                <a:gd name="T95" fmla="*/ 1149 h 3109"/>
                <a:gd name="T96" fmla="*/ 2521 w 3122"/>
                <a:gd name="T97" fmla="*/ 935 h 3109"/>
                <a:gd name="T98" fmla="*/ 2369 w 3122"/>
                <a:gd name="T99" fmla="*/ 749 h 3109"/>
                <a:gd name="T100" fmla="*/ 2184 w 3122"/>
                <a:gd name="T101" fmla="*/ 599 h 3109"/>
                <a:gd name="T102" fmla="*/ 1968 w 3122"/>
                <a:gd name="T103" fmla="*/ 490 h 3109"/>
                <a:gd name="T104" fmla="*/ 1730 w 3122"/>
                <a:gd name="T105" fmla="*/ 428 h 3109"/>
                <a:gd name="T106" fmla="*/ 1476 w 3122"/>
                <a:gd name="T107" fmla="*/ 419 h 3109"/>
                <a:gd name="T108" fmla="*/ 1234 w 3122"/>
                <a:gd name="T109" fmla="*/ 463 h 3109"/>
                <a:gd name="T110" fmla="*/ 1012 w 3122"/>
                <a:gd name="T111" fmla="*/ 556 h 3109"/>
                <a:gd name="T112" fmla="*/ 723 w 3122"/>
                <a:gd name="T113" fmla="*/ 243 h 3109"/>
                <a:gd name="T114" fmla="*/ 979 w 3122"/>
                <a:gd name="T115" fmla="*/ 112 h 3109"/>
                <a:gd name="T116" fmla="*/ 1261 w 3122"/>
                <a:gd name="T117" fmla="*/ 29 h 3109"/>
                <a:gd name="T118" fmla="*/ 1561 w 3122"/>
                <a:gd name="T119" fmla="*/ 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2" h="3109">
                  <a:moveTo>
                    <a:pt x="1561" y="0"/>
                  </a:moveTo>
                  <a:lnTo>
                    <a:pt x="1664" y="3"/>
                  </a:lnTo>
                  <a:lnTo>
                    <a:pt x="1764" y="13"/>
                  </a:lnTo>
                  <a:lnTo>
                    <a:pt x="1863" y="29"/>
                  </a:lnTo>
                  <a:lnTo>
                    <a:pt x="1960" y="51"/>
                  </a:lnTo>
                  <a:lnTo>
                    <a:pt x="2054" y="79"/>
                  </a:lnTo>
                  <a:lnTo>
                    <a:pt x="2146" y="113"/>
                  </a:lnTo>
                  <a:lnTo>
                    <a:pt x="2235" y="152"/>
                  </a:lnTo>
                  <a:lnTo>
                    <a:pt x="2321" y="197"/>
                  </a:lnTo>
                  <a:lnTo>
                    <a:pt x="2404" y="246"/>
                  </a:lnTo>
                  <a:lnTo>
                    <a:pt x="2482" y="300"/>
                  </a:lnTo>
                  <a:lnTo>
                    <a:pt x="2558" y="359"/>
                  </a:lnTo>
                  <a:lnTo>
                    <a:pt x="2629" y="423"/>
                  </a:lnTo>
                  <a:lnTo>
                    <a:pt x="2698" y="490"/>
                  </a:lnTo>
                  <a:lnTo>
                    <a:pt x="2761" y="561"/>
                  </a:lnTo>
                  <a:lnTo>
                    <a:pt x="2820" y="636"/>
                  </a:lnTo>
                  <a:lnTo>
                    <a:pt x="2875" y="716"/>
                  </a:lnTo>
                  <a:lnTo>
                    <a:pt x="2925" y="798"/>
                  </a:lnTo>
                  <a:lnTo>
                    <a:pt x="2969" y="884"/>
                  </a:lnTo>
                  <a:lnTo>
                    <a:pt x="3009" y="972"/>
                  </a:lnTo>
                  <a:lnTo>
                    <a:pt x="3043" y="1063"/>
                  </a:lnTo>
                  <a:lnTo>
                    <a:pt x="3071" y="1157"/>
                  </a:lnTo>
                  <a:lnTo>
                    <a:pt x="3093" y="1253"/>
                  </a:lnTo>
                  <a:lnTo>
                    <a:pt x="3109" y="1351"/>
                  </a:lnTo>
                  <a:lnTo>
                    <a:pt x="3119" y="1452"/>
                  </a:lnTo>
                  <a:lnTo>
                    <a:pt x="3122" y="1555"/>
                  </a:lnTo>
                  <a:lnTo>
                    <a:pt x="3119" y="1656"/>
                  </a:lnTo>
                  <a:lnTo>
                    <a:pt x="3109" y="1757"/>
                  </a:lnTo>
                  <a:lnTo>
                    <a:pt x="3093" y="1855"/>
                  </a:lnTo>
                  <a:lnTo>
                    <a:pt x="3071" y="1951"/>
                  </a:lnTo>
                  <a:lnTo>
                    <a:pt x="3043" y="2045"/>
                  </a:lnTo>
                  <a:lnTo>
                    <a:pt x="3009" y="2137"/>
                  </a:lnTo>
                  <a:lnTo>
                    <a:pt x="2969" y="2224"/>
                  </a:lnTo>
                  <a:lnTo>
                    <a:pt x="2925" y="2310"/>
                  </a:lnTo>
                  <a:lnTo>
                    <a:pt x="2875" y="2392"/>
                  </a:lnTo>
                  <a:lnTo>
                    <a:pt x="2820" y="2472"/>
                  </a:lnTo>
                  <a:lnTo>
                    <a:pt x="2761" y="2547"/>
                  </a:lnTo>
                  <a:lnTo>
                    <a:pt x="2698" y="2618"/>
                  </a:lnTo>
                  <a:lnTo>
                    <a:pt x="2629" y="2687"/>
                  </a:lnTo>
                  <a:lnTo>
                    <a:pt x="2558" y="2749"/>
                  </a:lnTo>
                  <a:lnTo>
                    <a:pt x="2482" y="2808"/>
                  </a:lnTo>
                  <a:lnTo>
                    <a:pt x="2404" y="2863"/>
                  </a:lnTo>
                  <a:lnTo>
                    <a:pt x="2321" y="2913"/>
                  </a:lnTo>
                  <a:lnTo>
                    <a:pt x="2235" y="2957"/>
                  </a:lnTo>
                  <a:lnTo>
                    <a:pt x="2146" y="2995"/>
                  </a:lnTo>
                  <a:lnTo>
                    <a:pt x="2054" y="3029"/>
                  </a:lnTo>
                  <a:lnTo>
                    <a:pt x="1960" y="3057"/>
                  </a:lnTo>
                  <a:lnTo>
                    <a:pt x="1863" y="3080"/>
                  </a:lnTo>
                  <a:lnTo>
                    <a:pt x="1764" y="3095"/>
                  </a:lnTo>
                  <a:lnTo>
                    <a:pt x="1664" y="3105"/>
                  </a:lnTo>
                  <a:lnTo>
                    <a:pt x="1561" y="3109"/>
                  </a:lnTo>
                  <a:lnTo>
                    <a:pt x="1459" y="3105"/>
                  </a:lnTo>
                  <a:lnTo>
                    <a:pt x="1358" y="3095"/>
                  </a:lnTo>
                  <a:lnTo>
                    <a:pt x="1259" y="3080"/>
                  </a:lnTo>
                  <a:lnTo>
                    <a:pt x="1162" y="3057"/>
                  </a:lnTo>
                  <a:lnTo>
                    <a:pt x="1068" y="3029"/>
                  </a:lnTo>
                  <a:lnTo>
                    <a:pt x="977" y="2995"/>
                  </a:lnTo>
                  <a:lnTo>
                    <a:pt x="888" y="2957"/>
                  </a:lnTo>
                  <a:lnTo>
                    <a:pt x="802" y="2913"/>
                  </a:lnTo>
                  <a:lnTo>
                    <a:pt x="719" y="2863"/>
                  </a:lnTo>
                  <a:lnTo>
                    <a:pt x="640" y="2808"/>
                  </a:lnTo>
                  <a:lnTo>
                    <a:pt x="564" y="2749"/>
                  </a:lnTo>
                  <a:lnTo>
                    <a:pt x="492" y="2687"/>
                  </a:lnTo>
                  <a:lnTo>
                    <a:pt x="424" y="2618"/>
                  </a:lnTo>
                  <a:lnTo>
                    <a:pt x="361" y="2547"/>
                  </a:lnTo>
                  <a:lnTo>
                    <a:pt x="302" y="2472"/>
                  </a:lnTo>
                  <a:lnTo>
                    <a:pt x="247" y="2392"/>
                  </a:lnTo>
                  <a:lnTo>
                    <a:pt x="197" y="2310"/>
                  </a:lnTo>
                  <a:lnTo>
                    <a:pt x="153" y="2224"/>
                  </a:lnTo>
                  <a:lnTo>
                    <a:pt x="114" y="2137"/>
                  </a:lnTo>
                  <a:lnTo>
                    <a:pt x="79" y="2045"/>
                  </a:lnTo>
                  <a:lnTo>
                    <a:pt x="51" y="1951"/>
                  </a:lnTo>
                  <a:lnTo>
                    <a:pt x="30" y="1855"/>
                  </a:lnTo>
                  <a:lnTo>
                    <a:pt x="13" y="1757"/>
                  </a:lnTo>
                  <a:lnTo>
                    <a:pt x="4" y="1656"/>
                  </a:lnTo>
                  <a:lnTo>
                    <a:pt x="0" y="1555"/>
                  </a:lnTo>
                  <a:lnTo>
                    <a:pt x="4" y="1452"/>
                  </a:lnTo>
                  <a:lnTo>
                    <a:pt x="13" y="1352"/>
                  </a:lnTo>
                  <a:lnTo>
                    <a:pt x="30" y="1255"/>
                  </a:lnTo>
                  <a:lnTo>
                    <a:pt x="51" y="1159"/>
                  </a:lnTo>
                  <a:lnTo>
                    <a:pt x="79" y="1066"/>
                  </a:lnTo>
                  <a:lnTo>
                    <a:pt x="113" y="975"/>
                  </a:lnTo>
                  <a:lnTo>
                    <a:pt x="152" y="887"/>
                  </a:lnTo>
                  <a:lnTo>
                    <a:pt x="195" y="801"/>
                  </a:lnTo>
                  <a:lnTo>
                    <a:pt x="245" y="719"/>
                  </a:lnTo>
                  <a:lnTo>
                    <a:pt x="299" y="640"/>
                  </a:lnTo>
                  <a:lnTo>
                    <a:pt x="598" y="939"/>
                  </a:lnTo>
                  <a:lnTo>
                    <a:pt x="558" y="1007"/>
                  </a:lnTo>
                  <a:lnTo>
                    <a:pt x="522" y="1078"/>
                  </a:lnTo>
                  <a:lnTo>
                    <a:pt x="491" y="1152"/>
                  </a:lnTo>
                  <a:lnTo>
                    <a:pt x="465" y="1229"/>
                  </a:lnTo>
                  <a:lnTo>
                    <a:pt x="444" y="1307"/>
                  </a:lnTo>
                  <a:lnTo>
                    <a:pt x="430" y="1387"/>
                  </a:lnTo>
                  <a:lnTo>
                    <a:pt x="420" y="1470"/>
                  </a:lnTo>
                  <a:lnTo>
                    <a:pt x="417" y="1555"/>
                  </a:lnTo>
                  <a:lnTo>
                    <a:pt x="420" y="1639"/>
                  </a:lnTo>
                  <a:lnTo>
                    <a:pt x="430" y="1722"/>
                  </a:lnTo>
                  <a:lnTo>
                    <a:pt x="445" y="1803"/>
                  </a:lnTo>
                  <a:lnTo>
                    <a:pt x="466" y="1883"/>
                  </a:lnTo>
                  <a:lnTo>
                    <a:pt x="492" y="1960"/>
                  </a:lnTo>
                  <a:lnTo>
                    <a:pt x="524" y="2034"/>
                  </a:lnTo>
                  <a:lnTo>
                    <a:pt x="560" y="2106"/>
                  </a:lnTo>
                  <a:lnTo>
                    <a:pt x="602" y="2174"/>
                  </a:lnTo>
                  <a:lnTo>
                    <a:pt x="648" y="2240"/>
                  </a:lnTo>
                  <a:lnTo>
                    <a:pt x="698" y="2301"/>
                  </a:lnTo>
                  <a:lnTo>
                    <a:pt x="753" y="2359"/>
                  </a:lnTo>
                  <a:lnTo>
                    <a:pt x="811" y="2413"/>
                  </a:lnTo>
                  <a:lnTo>
                    <a:pt x="873" y="2464"/>
                  </a:lnTo>
                  <a:lnTo>
                    <a:pt x="938" y="2509"/>
                  </a:lnTo>
                  <a:lnTo>
                    <a:pt x="1008" y="2550"/>
                  </a:lnTo>
                  <a:lnTo>
                    <a:pt x="1079" y="2587"/>
                  </a:lnTo>
                  <a:lnTo>
                    <a:pt x="1154" y="2618"/>
                  </a:lnTo>
                  <a:lnTo>
                    <a:pt x="1231" y="2645"/>
                  </a:lnTo>
                  <a:lnTo>
                    <a:pt x="1310" y="2666"/>
                  </a:lnTo>
                  <a:lnTo>
                    <a:pt x="1392" y="2681"/>
                  </a:lnTo>
                  <a:lnTo>
                    <a:pt x="1476" y="2690"/>
                  </a:lnTo>
                  <a:lnTo>
                    <a:pt x="1561" y="2694"/>
                  </a:lnTo>
                  <a:lnTo>
                    <a:pt x="1646" y="2690"/>
                  </a:lnTo>
                  <a:lnTo>
                    <a:pt x="1730" y="2681"/>
                  </a:lnTo>
                  <a:lnTo>
                    <a:pt x="1812" y="2666"/>
                  </a:lnTo>
                  <a:lnTo>
                    <a:pt x="1891" y="2645"/>
                  </a:lnTo>
                  <a:lnTo>
                    <a:pt x="1968" y="2618"/>
                  </a:lnTo>
                  <a:lnTo>
                    <a:pt x="2043" y="2587"/>
                  </a:lnTo>
                  <a:lnTo>
                    <a:pt x="2114" y="2550"/>
                  </a:lnTo>
                  <a:lnTo>
                    <a:pt x="2184" y="2509"/>
                  </a:lnTo>
                  <a:lnTo>
                    <a:pt x="2249" y="2464"/>
                  </a:lnTo>
                  <a:lnTo>
                    <a:pt x="2311" y="2413"/>
                  </a:lnTo>
                  <a:lnTo>
                    <a:pt x="2369" y="2359"/>
                  </a:lnTo>
                  <a:lnTo>
                    <a:pt x="2424" y="2301"/>
                  </a:lnTo>
                  <a:lnTo>
                    <a:pt x="2474" y="2240"/>
                  </a:lnTo>
                  <a:lnTo>
                    <a:pt x="2521" y="2174"/>
                  </a:lnTo>
                  <a:lnTo>
                    <a:pt x="2562" y="2106"/>
                  </a:lnTo>
                  <a:lnTo>
                    <a:pt x="2598" y="2034"/>
                  </a:lnTo>
                  <a:lnTo>
                    <a:pt x="2631" y="1960"/>
                  </a:lnTo>
                  <a:lnTo>
                    <a:pt x="2656" y="1883"/>
                  </a:lnTo>
                  <a:lnTo>
                    <a:pt x="2677" y="1803"/>
                  </a:lnTo>
                  <a:lnTo>
                    <a:pt x="2693" y="1722"/>
                  </a:lnTo>
                  <a:lnTo>
                    <a:pt x="2702" y="1639"/>
                  </a:lnTo>
                  <a:lnTo>
                    <a:pt x="2705" y="1555"/>
                  </a:lnTo>
                  <a:lnTo>
                    <a:pt x="2702" y="1469"/>
                  </a:lnTo>
                  <a:lnTo>
                    <a:pt x="2693" y="1386"/>
                  </a:lnTo>
                  <a:lnTo>
                    <a:pt x="2677" y="1305"/>
                  </a:lnTo>
                  <a:lnTo>
                    <a:pt x="2656" y="1225"/>
                  </a:lnTo>
                  <a:lnTo>
                    <a:pt x="2631" y="1149"/>
                  </a:lnTo>
                  <a:lnTo>
                    <a:pt x="2598" y="1075"/>
                  </a:lnTo>
                  <a:lnTo>
                    <a:pt x="2562" y="1003"/>
                  </a:lnTo>
                  <a:lnTo>
                    <a:pt x="2521" y="935"/>
                  </a:lnTo>
                  <a:lnTo>
                    <a:pt x="2474" y="870"/>
                  </a:lnTo>
                  <a:lnTo>
                    <a:pt x="2424" y="808"/>
                  </a:lnTo>
                  <a:lnTo>
                    <a:pt x="2369" y="749"/>
                  </a:lnTo>
                  <a:lnTo>
                    <a:pt x="2311" y="695"/>
                  </a:lnTo>
                  <a:lnTo>
                    <a:pt x="2249" y="645"/>
                  </a:lnTo>
                  <a:lnTo>
                    <a:pt x="2184" y="599"/>
                  </a:lnTo>
                  <a:lnTo>
                    <a:pt x="2114" y="558"/>
                  </a:lnTo>
                  <a:lnTo>
                    <a:pt x="2043" y="521"/>
                  </a:lnTo>
                  <a:lnTo>
                    <a:pt x="1968" y="490"/>
                  </a:lnTo>
                  <a:lnTo>
                    <a:pt x="1891" y="463"/>
                  </a:lnTo>
                  <a:lnTo>
                    <a:pt x="1812" y="442"/>
                  </a:lnTo>
                  <a:lnTo>
                    <a:pt x="1730" y="428"/>
                  </a:lnTo>
                  <a:lnTo>
                    <a:pt x="1646" y="419"/>
                  </a:lnTo>
                  <a:lnTo>
                    <a:pt x="1561" y="416"/>
                  </a:lnTo>
                  <a:lnTo>
                    <a:pt x="1476" y="419"/>
                  </a:lnTo>
                  <a:lnTo>
                    <a:pt x="1394" y="427"/>
                  </a:lnTo>
                  <a:lnTo>
                    <a:pt x="1312" y="442"/>
                  </a:lnTo>
                  <a:lnTo>
                    <a:pt x="1234" y="463"/>
                  </a:lnTo>
                  <a:lnTo>
                    <a:pt x="1157" y="489"/>
                  </a:lnTo>
                  <a:lnTo>
                    <a:pt x="1083" y="520"/>
                  </a:lnTo>
                  <a:lnTo>
                    <a:pt x="1012" y="556"/>
                  </a:lnTo>
                  <a:lnTo>
                    <a:pt x="944" y="596"/>
                  </a:lnTo>
                  <a:lnTo>
                    <a:pt x="644" y="298"/>
                  </a:lnTo>
                  <a:lnTo>
                    <a:pt x="723" y="243"/>
                  </a:lnTo>
                  <a:lnTo>
                    <a:pt x="805" y="195"/>
                  </a:lnTo>
                  <a:lnTo>
                    <a:pt x="891" y="150"/>
                  </a:lnTo>
                  <a:lnTo>
                    <a:pt x="979" y="112"/>
                  </a:lnTo>
                  <a:lnTo>
                    <a:pt x="1071" y="78"/>
                  </a:lnTo>
                  <a:lnTo>
                    <a:pt x="1164" y="50"/>
                  </a:lnTo>
                  <a:lnTo>
                    <a:pt x="1261" y="29"/>
                  </a:lnTo>
                  <a:lnTo>
                    <a:pt x="1359" y="13"/>
                  </a:lnTo>
                  <a:lnTo>
                    <a:pt x="1460" y="3"/>
                  </a:lnTo>
                  <a:lnTo>
                    <a:pt x="1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7" name="Freeform 116"/>
            <p:cNvSpPr>
              <a:spLocks/>
            </p:cNvSpPr>
            <p:nvPr/>
          </p:nvSpPr>
          <p:spPr bwMode="auto">
            <a:xfrm>
              <a:off x="3026" y="2310"/>
              <a:ext cx="32" cy="31"/>
            </a:xfrm>
            <a:custGeom>
              <a:avLst/>
              <a:gdLst>
                <a:gd name="T0" fmla="*/ 249 w 473"/>
                <a:gd name="T1" fmla="*/ 0 h 467"/>
                <a:gd name="T2" fmla="*/ 259 w 473"/>
                <a:gd name="T3" fmla="*/ 0 h 467"/>
                <a:gd name="T4" fmla="*/ 268 w 473"/>
                <a:gd name="T5" fmla="*/ 7 h 467"/>
                <a:gd name="T6" fmla="*/ 465 w 473"/>
                <a:gd name="T7" fmla="*/ 201 h 467"/>
                <a:gd name="T8" fmla="*/ 468 w 473"/>
                <a:gd name="T9" fmla="*/ 204 h 467"/>
                <a:gd name="T10" fmla="*/ 470 w 473"/>
                <a:gd name="T11" fmla="*/ 208 h 467"/>
                <a:gd name="T12" fmla="*/ 471 w 473"/>
                <a:gd name="T13" fmla="*/ 212 h 467"/>
                <a:gd name="T14" fmla="*/ 473 w 473"/>
                <a:gd name="T15" fmla="*/ 216 h 467"/>
                <a:gd name="T16" fmla="*/ 473 w 473"/>
                <a:gd name="T17" fmla="*/ 444 h 467"/>
                <a:gd name="T18" fmla="*/ 469 w 473"/>
                <a:gd name="T19" fmla="*/ 455 h 467"/>
                <a:gd name="T20" fmla="*/ 461 w 473"/>
                <a:gd name="T21" fmla="*/ 464 h 467"/>
                <a:gd name="T22" fmla="*/ 450 w 473"/>
                <a:gd name="T23" fmla="*/ 467 h 467"/>
                <a:gd name="T24" fmla="*/ 222 w 473"/>
                <a:gd name="T25" fmla="*/ 467 h 467"/>
                <a:gd name="T26" fmla="*/ 218 w 473"/>
                <a:gd name="T27" fmla="*/ 466 h 467"/>
                <a:gd name="T28" fmla="*/ 213 w 473"/>
                <a:gd name="T29" fmla="*/ 465 h 467"/>
                <a:gd name="T30" fmla="*/ 209 w 473"/>
                <a:gd name="T31" fmla="*/ 463 h 467"/>
                <a:gd name="T32" fmla="*/ 206 w 473"/>
                <a:gd name="T33" fmla="*/ 461 h 467"/>
                <a:gd name="T34" fmla="*/ 6 w 473"/>
                <a:gd name="T35" fmla="*/ 263 h 467"/>
                <a:gd name="T36" fmla="*/ 1 w 473"/>
                <a:gd name="T37" fmla="*/ 254 h 467"/>
                <a:gd name="T38" fmla="*/ 0 w 473"/>
                <a:gd name="T39" fmla="*/ 245 h 467"/>
                <a:gd name="T40" fmla="*/ 4 w 473"/>
                <a:gd name="T41" fmla="*/ 236 h 467"/>
                <a:gd name="T42" fmla="*/ 11 w 473"/>
                <a:gd name="T43" fmla="*/ 228 h 467"/>
                <a:gd name="T44" fmla="*/ 23 w 473"/>
                <a:gd name="T45" fmla="*/ 226 h 467"/>
                <a:gd name="T46" fmla="*/ 90 w 473"/>
                <a:gd name="T47" fmla="*/ 226 h 467"/>
                <a:gd name="T48" fmla="*/ 118 w 473"/>
                <a:gd name="T49" fmla="*/ 223 h 467"/>
                <a:gd name="T50" fmla="*/ 145 w 473"/>
                <a:gd name="T51" fmla="*/ 215 h 467"/>
                <a:gd name="T52" fmla="*/ 169 w 473"/>
                <a:gd name="T53" fmla="*/ 202 h 467"/>
                <a:gd name="T54" fmla="*/ 190 w 473"/>
                <a:gd name="T55" fmla="*/ 185 h 467"/>
                <a:gd name="T56" fmla="*/ 206 w 473"/>
                <a:gd name="T57" fmla="*/ 164 h 467"/>
                <a:gd name="T58" fmla="*/ 220 w 473"/>
                <a:gd name="T59" fmla="*/ 141 h 467"/>
                <a:gd name="T60" fmla="*/ 228 w 473"/>
                <a:gd name="T61" fmla="*/ 114 h 467"/>
                <a:gd name="T62" fmla="*/ 230 w 473"/>
                <a:gd name="T63" fmla="*/ 86 h 467"/>
                <a:gd name="T64" fmla="*/ 230 w 473"/>
                <a:gd name="T65" fmla="*/ 22 h 467"/>
                <a:gd name="T66" fmla="*/ 233 w 473"/>
                <a:gd name="T67" fmla="*/ 12 h 467"/>
                <a:gd name="T68" fmla="*/ 239 w 473"/>
                <a:gd name="T69" fmla="*/ 5 h 467"/>
                <a:gd name="T70" fmla="*/ 249 w 473"/>
                <a:gd name="T7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3" h="467">
                  <a:moveTo>
                    <a:pt x="249" y="0"/>
                  </a:moveTo>
                  <a:lnTo>
                    <a:pt x="259" y="0"/>
                  </a:lnTo>
                  <a:lnTo>
                    <a:pt x="268" y="7"/>
                  </a:lnTo>
                  <a:lnTo>
                    <a:pt x="465" y="201"/>
                  </a:lnTo>
                  <a:lnTo>
                    <a:pt x="468" y="204"/>
                  </a:lnTo>
                  <a:lnTo>
                    <a:pt x="470" y="208"/>
                  </a:lnTo>
                  <a:lnTo>
                    <a:pt x="471" y="212"/>
                  </a:lnTo>
                  <a:lnTo>
                    <a:pt x="473" y="216"/>
                  </a:lnTo>
                  <a:lnTo>
                    <a:pt x="473" y="444"/>
                  </a:lnTo>
                  <a:lnTo>
                    <a:pt x="469" y="455"/>
                  </a:lnTo>
                  <a:lnTo>
                    <a:pt x="461" y="464"/>
                  </a:lnTo>
                  <a:lnTo>
                    <a:pt x="450" y="467"/>
                  </a:lnTo>
                  <a:lnTo>
                    <a:pt x="222" y="467"/>
                  </a:lnTo>
                  <a:lnTo>
                    <a:pt x="218" y="466"/>
                  </a:lnTo>
                  <a:lnTo>
                    <a:pt x="213" y="465"/>
                  </a:lnTo>
                  <a:lnTo>
                    <a:pt x="209" y="463"/>
                  </a:lnTo>
                  <a:lnTo>
                    <a:pt x="206" y="461"/>
                  </a:lnTo>
                  <a:lnTo>
                    <a:pt x="6" y="263"/>
                  </a:lnTo>
                  <a:lnTo>
                    <a:pt x="1" y="254"/>
                  </a:lnTo>
                  <a:lnTo>
                    <a:pt x="0" y="245"/>
                  </a:lnTo>
                  <a:lnTo>
                    <a:pt x="4" y="236"/>
                  </a:lnTo>
                  <a:lnTo>
                    <a:pt x="11" y="228"/>
                  </a:lnTo>
                  <a:lnTo>
                    <a:pt x="23" y="226"/>
                  </a:lnTo>
                  <a:lnTo>
                    <a:pt x="90" y="226"/>
                  </a:lnTo>
                  <a:lnTo>
                    <a:pt x="118" y="223"/>
                  </a:lnTo>
                  <a:lnTo>
                    <a:pt x="145" y="215"/>
                  </a:lnTo>
                  <a:lnTo>
                    <a:pt x="169" y="202"/>
                  </a:lnTo>
                  <a:lnTo>
                    <a:pt x="190" y="185"/>
                  </a:lnTo>
                  <a:lnTo>
                    <a:pt x="206" y="164"/>
                  </a:lnTo>
                  <a:lnTo>
                    <a:pt x="220" y="141"/>
                  </a:lnTo>
                  <a:lnTo>
                    <a:pt x="228" y="114"/>
                  </a:lnTo>
                  <a:lnTo>
                    <a:pt x="230" y="86"/>
                  </a:lnTo>
                  <a:lnTo>
                    <a:pt x="230" y="22"/>
                  </a:lnTo>
                  <a:lnTo>
                    <a:pt x="233" y="12"/>
                  </a:lnTo>
                  <a:lnTo>
                    <a:pt x="239" y="5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1" name="Diamond 40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Diamond 44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6" name="Multiply 45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48" name="Block Arc 47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3" name="Freeform 52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6679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>
            <a:extLst>
              <a:ext uri="{FF2B5EF4-FFF2-40B4-BE49-F238E27FC236}">
                <a16:creationId xmlns:a16="http://schemas.microsoft.com/office/drawing/2014/main" id="{B4BAE2A6-505B-4537-9192-CADEDA79BFDD}"/>
              </a:ext>
            </a:extLst>
          </p:cNvPr>
          <p:cNvSpPr/>
          <p:nvPr/>
        </p:nvSpPr>
        <p:spPr>
          <a:xfrm>
            <a:off x="1266411" y="2750825"/>
            <a:ext cx="1771650" cy="1771650"/>
          </a:xfrm>
          <a:prstGeom prst="trapezoid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7ABF57A-1520-43A9-84E6-DEEA45268D88}"/>
              </a:ext>
            </a:extLst>
          </p:cNvPr>
          <p:cNvSpPr/>
          <p:nvPr/>
        </p:nvSpPr>
        <p:spPr>
          <a:xfrm>
            <a:off x="1742661" y="2148152"/>
            <a:ext cx="819150" cy="8191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2FD733-A246-4A37-925D-FDAC9B5F0F15}"/>
              </a:ext>
            </a:extLst>
          </p:cNvPr>
          <p:cNvSpPr/>
          <p:nvPr/>
        </p:nvSpPr>
        <p:spPr>
          <a:xfrm>
            <a:off x="147403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9BC581-B7CF-4080-AFB9-840D6614D575}"/>
              </a:ext>
            </a:extLst>
          </p:cNvPr>
          <p:cNvSpPr txBox="1"/>
          <p:nvPr/>
        </p:nvSpPr>
        <p:spPr>
          <a:xfrm>
            <a:off x="178579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5212685-8B09-4BBF-BFB7-4E4EAB5E6F64}"/>
              </a:ext>
            </a:extLst>
          </p:cNvPr>
          <p:cNvGrpSpPr/>
          <p:nvPr/>
        </p:nvGrpSpPr>
        <p:grpSpPr>
          <a:xfrm>
            <a:off x="194481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7" name="Freeform 477">
              <a:extLst>
                <a:ext uri="{FF2B5EF4-FFF2-40B4-BE49-F238E27FC236}">
                  <a16:creationId xmlns:a16="http://schemas.microsoft.com/office/drawing/2014/main" id="{E646C641-38D9-4AC7-A7E2-0A2CA76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8" name="Freeform 478">
              <a:extLst>
                <a:ext uri="{FF2B5EF4-FFF2-40B4-BE49-F238E27FC236}">
                  <a16:creationId xmlns:a16="http://schemas.microsoft.com/office/drawing/2014/main" id="{3219D008-F77B-4EAA-B9DD-E8F9037E6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9" name="Freeform 479">
              <a:extLst>
                <a:ext uri="{FF2B5EF4-FFF2-40B4-BE49-F238E27FC236}">
                  <a16:creationId xmlns:a16="http://schemas.microsoft.com/office/drawing/2014/main" id="{FDD6E8DC-BCBC-48B0-BE09-23E1829FD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10" name="Trapezoid 9">
            <a:extLst>
              <a:ext uri="{FF2B5EF4-FFF2-40B4-BE49-F238E27FC236}">
                <a16:creationId xmlns:a16="http://schemas.microsoft.com/office/drawing/2014/main" id="{246DF4C3-3C27-4D0D-ACB4-F455B102AB39}"/>
              </a:ext>
            </a:extLst>
          </p:cNvPr>
          <p:cNvSpPr/>
          <p:nvPr/>
        </p:nvSpPr>
        <p:spPr>
          <a:xfrm>
            <a:off x="3910191" y="2750825"/>
            <a:ext cx="1771650" cy="1771650"/>
          </a:xfrm>
          <a:prstGeom prst="trapezoid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B0E3301-C78F-4C2A-8B4C-E4CD939E6B25}"/>
              </a:ext>
            </a:extLst>
          </p:cNvPr>
          <p:cNvSpPr/>
          <p:nvPr/>
        </p:nvSpPr>
        <p:spPr>
          <a:xfrm>
            <a:off x="4386441" y="2148152"/>
            <a:ext cx="819150" cy="8191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A453CE-4C2D-4FBE-BA41-0934C4472F1E}"/>
              </a:ext>
            </a:extLst>
          </p:cNvPr>
          <p:cNvSpPr/>
          <p:nvPr/>
        </p:nvSpPr>
        <p:spPr>
          <a:xfrm>
            <a:off x="411781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EC064A-9FA1-4FF0-B34E-B356F5C9FBB2}"/>
              </a:ext>
            </a:extLst>
          </p:cNvPr>
          <p:cNvSpPr txBox="1"/>
          <p:nvPr/>
        </p:nvSpPr>
        <p:spPr>
          <a:xfrm>
            <a:off x="442957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0889A6-F7EE-4377-A3FE-A0AE0243D4B2}"/>
              </a:ext>
            </a:extLst>
          </p:cNvPr>
          <p:cNvGrpSpPr/>
          <p:nvPr/>
        </p:nvGrpSpPr>
        <p:grpSpPr>
          <a:xfrm>
            <a:off x="458859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15" name="Freeform 477">
              <a:extLst>
                <a:ext uri="{FF2B5EF4-FFF2-40B4-BE49-F238E27FC236}">
                  <a16:creationId xmlns:a16="http://schemas.microsoft.com/office/drawing/2014/main" id="{E7D338B5-3CBD-4404-82A3-9FBE77579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16" name="Freeform 478">
              <a:extLst>
                <a:ext uri="{FF2B5EF4-FFF2-40B4-BE49-F238E27FC236}">
                  <a16:creationId xmlns:a16="http://schemas.microsoft.com/office/drawing/2014/main" id="{FECD1CD1-F4F2-49E8-9E9C-AE674624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17" name="Freeform 479">
              <a:extLst>
                <a:ext uri="{FF2B5EF4-FFF2-40B4-BE49-F238E27FC236}">
                  <a16:creationId xmlns:a16="http://schemas.microsoft.com/office/drawing/2014/main" id="{C9246A2D-2E67-47A5-A683-8A254FE47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18" name="Trapezoid 17">
            <a:extLst>
              <a:ext uri="{FF2B5EF4-FFF2-40B4-BE49-F238E27FC236}">
                <a16:creationId xmlns:a16="http://schemas.microsoft.com/office/drawing/2014/main" id="{36766110-4BB4-4957-A130-9B642810AACD}"/>
              </a:ext>
            </a:extLst>
          </p:cNvPr>
          <p:cNvSpPr/>
          <p:nvPr/>
        </p:nvSpPr>
        <p:spPr>
          <a:xfrm>
            <a:off x="6553971" y="2750825"/>
            <a:ext cx="1771650" cy="1771650"/>
          </a:xfrm>
          <a:prstGeom prst="trapezoid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7866EC6-A28E-4E3E-ABDA-61F94A505E0D}"/>
              </a:ext>
            </a:extLst>
          </p:cNvPr>
          <p:cNvSpPr/>
          <p:nvPr/>
        </p:nvSpPr>
        <p:spPr>
          <a:xfrm>
            <a:off x="7030221" y="2148152"/>
            <a:ext cx="819150" cy="8191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D98C8D-DEC8-4709-9597-D4ADFB6E051D}"/>
              </a:ext>
            </a:extLst>
          </p:cNvPr>
          <p:cNvSpPr/>
          <p:nvPr/>
        </p:nvSpPr>
        <p:spPr>
          <a:xfrm>
            <a:off x="676159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E94227-CB12-41A3-B1A5-27C30DCEBB8D}"/>
              </a:ext>
            </a:extLst>
          </p:cNvPr>
          <p:cNvSpPr txBox="1"/>
          <p:nvPr/>
        </p:nvSpPr>
        <p:spPr>
          <a:xfrm>
            <a:off x="707335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422CB8-357F-4A24-AF26-1B961E653CAC}"/>
              </a:ext>
            </a:extLst>
          </p:cNvPr>
          <p:cNvGrpSpPr/>
          <p:nvPr/>
        </p:nvGrpSpPr>
        <p:grpSpPr>
          <a:xfrm>
            <a:off x="723237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23" name="Freeform 477">
              <a:extLst>
                <a:ext uri="{FF2B5EF4-FFF2-40B4-BE49-F238E27FC236}">
                  <a16:creationId xmlns:a16="http://schemas.microsoft.com/office/drawing/2014/main" id="{2FA4C8AF-BF55-4C01-BFDA-5923C272D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4" name="Freeform 478">
              <a:extLst>
                <a:ext uri="{FF2B5EF4-FFF2-40B4-BE49-F238E27FC236}">
                  <a16:creationId xmlns:a16="http://schemas.microsoft.com/office/drawing/2014/main" id="{1C4F3CF1-641F-4BAF-928B-BF639602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5" name="Freeform 479">
              <a:extLst>
                <a:ext uri="{FF2B5EF4-FFF2-40B4-BE49-F238E27FC236}">
                  <a16:creationId xmlns:a16="http://schemas.microsoft.com/office/drawing/2014/main" id="{EE083BAE-9DB5-4212-8710-5B5D51516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26" name="Trapezoid 25">
            <a:extLst>
              <a:ext uri="{FF2B5EF4-FFF2-40B4-BE49-F238E27FC236}">
                <a16:creationId xmlns:a16="http://schemas.microsoft.com/office/drawing/2014/main" id="{3F8EA9B9-12C0-4F0E-B1D5-8C26362CFF09}"/>
              </a:ext>
            </a:extLst>
          </p:cNvPr>
          <p:cNvSpPr/>
          <p:nvPr/>
        </p:nvSpPr>
        <p:spPr>
          <a:xfrm>
            <a:off x="9197751" y="2750825"/>
            <a:ext cx="1771650" cy="1771650"/>
          </a:xfrm>
          <a:prstGeom prst="trapezoid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697E019-BCF5-4F70-84C2-FC71A5389381}"/>
              </a:ext>
            </a:extLst>
          </p:cNvPr>
          <p:cNvSpPr/>
          <p:nvPr/>
        </p:nvSpPr>
        <p:spPr>
          <a:xfrm>
            <a:off x="9674001" y="2148152"/>
            <a:ext cx="819150" cy="81915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CDDD169-43C2-4995-B1BD-550AC0C23CC6}"/>
              </a:ext>
            </a:extLst>
          </p:cNvPr>
          <p:cNvSpPr/>
          <p:nvPr/>
        </p:nvSpPr>
        <p:spPr>
          <a:xfrm>
            <a:off x="940537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E62443-4BAC-4F0F-AB6B-D542F44D24B0}"/>
              </a:ext>
            </a:extLst>
          </p:cNvPr>
          <p:cNvSpPr txBox="1"/>
          <p:nvPr/>
        </p:nvSpPr>
        <p:spPr>
          <a:xfrm>
            <a:off x="971713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337816A-1D0E-4B91-A7D7-CCEED5CDE240}"/>
              </a:ext>
            </a:extLst>
          </p:cNvPr>
          <p:cNvGrpSpPr/>
          <p:nvPr/>
        </p:nvGrpSpPr>
        <p:grpSpPr>
          <a:xfrm>
            <a:off x="987615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31" name="Freeform 477">
              <a:extLst>
                <a:ext uri="{FF2B5EF4-FFF2-40B4-BE49-F238E27FC236}">
                  <a16:creationId xmlns:a16="http://schemas.microsoft.com/office/drawing/2014/main" id="{E9BA4734-8044-477C-A4AB-108440EAC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Freeform 478">
              <a:extLst>
                <a:ext uri="{FF2B5EF4-FFF2-40B4-BE49-F238E27FC236}">
                  <a16:creationId xmlns:a16="http://schemas.microsoft.com/office/drawing/2014/main" id="{3B01F975-D12A-4CF8-8A72-00B3135E4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3" name="Freeform 479">
              <a:extLst>
                <a:ext uri="{FF2B5EF4-FFF2-40B4-BE49-F238E27FC236}">
                  <a16:creationId xmlns:a16="http://schemas.microsoft.com/office/drawing/2014/main" id="{AE2AE106-7BD9-499C-B82D-96C169E8D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1340813-6345-4338-B214-2860E317ACB5}"/>
              </a:ext>
            </a:extLst>
          </p:cNvPr>
          <p:cNvSpPr/>
          <p:nvPr/>
        </p:nvSpPr>
        <p:spPr>
          <a:xfrm>
            <a:off x="1145557" y="4894555"/>
            <a:ext cx="99008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consec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6" name="Diamond 45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Diamond 47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Diamond 48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52" name="Block Arc 5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4" name="Multiply 53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3232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/>
          <p:cNvSpPr/>
          <p:nvPr/>
        </p:nvSpPr>
        <p:spPr>
          <a:xfrm>
            <a:off x="2880543" y="2450190"/>
            <a:ext cx="581025" cy="5810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Rectangle: Rounded Corners 44"/>
          <p:cNvSpPr/>
          <p:nvPr/>
        </p:nvSpPr>
        <p:spPr>
          <a:xfrm>
            <a:off x="2880543" y="4325250"/>
            <a:ext cx="581025" cy="5810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Rectangle: Rounded Corners 45"/>
          <p:cNvSpPr/>
          <p:nvPr/>
        </p:nvSpPr>
        <p:spPr>
          <a:xfrm>
            <a:off x="5757093" y="2450190"/>
            <a:ext cx="581025" cy="5810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Rectangle: Rounded Corners 46"/>
          <p:cNvSpPr/>
          <p:nvPr/>
        </p:nvSpPr>
        <p:spPr>
          <a:xfrm>
            <a:off x="5757093" y="4325250"/>
            <a:ext cx="581025" cy="5810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8" name="Rectangle: Rounded Corners 47"/>
          <p:cNvSpPr/>
          <p:nvPr/>
        </p:nvSpPr>
        <p:spPr>
          <a:xfrm>
            <a:off x="8730435" y="2450190"/>
            <a:ext cx="581025" cy="5810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Rectangle: Rounded Corners 48"/>
          <p:cNvSpPr/>
          <p:nvPr/>
        </p:nvSpPr>
        <p:spPr>
          <a:xfrm>
            <a:off x="8730435" y="4325250"/>
            <a:ext cx="581025" cy="5810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092539" y="3052446"/>
            <a:ext cx="2157031" cy="939750"/>
            <a:chOff x="1190712" y="3097898"/>
            <a:chExt cx="2157031" cy="939750"/>
          </a:xfrm>
        </p:grpSpPr>
        <p:sp>
          <p:nvSpPr>
            <p:cNvPr id="53" name="TextBox 52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417076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i="1" dirty="0">
                  <a:solidFill>
                    <a:schemeClr val="accent1"/>
                  </a:solidFill>
                  <a:latin typeface="Poppins" panose="00000500000000000000" pitchFamily="2" charset="0"/>
                </a:rPr>
                <a:t>Write Title Here</a:t>
              </a:r>
              <a:endParaRPr lang="en-US" sz="1600" i="1" dirty="0">
                <a:solidFill>
                  <a:schemeClr val="accent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969089" y="3052446"/>
            <a:ext cx="2157031" cy="939750"/>
            <a:chOff x="1190712" y="3097898"/>
            <a:chExt cx="2157031" cy="939750"/>
          </a:xfrm>
        </p:grpSpPr>
        <p:sp>
          <p:nvSpPr>
            <p:cNvPr id="57" name="TextBox 56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3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942431" y="3052446"/>
            <a:ext cx="2157031" cy="939750"/>
            <a:chOff x="1190712" y="3097898"/>
            <a:chExt cx="2157031" cy="939750"/>
          </a:xfrm>
        </p:grpSpPr>
        <p:sp>
          <p:nvSpPr>
            <p:cNvPr id="60" name="TextBox 59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4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092539" y="4946365"/>
            <a:ext cx="2157031" cy="939750"/>
            <a:chOff x="1190712" y="3097898"/>
            <a:chExt cx="2157031" cy="939750"/>
          </a:xfrm>
        </p:grpSpPr>
        <p:sp>
          <p:nvSpPr>
            <p:cNvPr id="66" name="TextBox 65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2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2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2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969088" y="4946365"/>
            <a:ext cx="2157031" cy="939750"/>
            <a:chOff x="1190712" y="3097898"/>
            <a:chExt cx="2157031" cy="939750"/>
          </a:xfrm>
        </p:grpSpPr>
        <p:sp>
          <p:nvSpPr>
            <p:cNvPr id="69" name="TextBox 68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421883" y="3097898"/>
              <a:ext cx="16946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4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942429" y="4945169"/>
            <a:ext cx="2157031" cy="939750"/>
            <a:chOff x="1190712" y="3097898"/>
            <a:chExt cx="2157031" cy="939750"/>
          </a:xfrm>
        </p:grpSpPr>
        <p:sp>
          <p:nvSpPr>
            <p:cNvPr id="72" name="TextBox 71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3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Freeform 1033"/>
          <p:cNvSpPr>
            <a:spLocks/>
          </p:cNvSpPr>
          <p:nvPr/>
        </p:nvSpPr>
        <p:spPr bwMode="auto">
          <a:xfrm>
            <a:off x="8852736" y="2626223"/>
            <a:ext cx="344799" cy="235254"/>
          </a:xfrm>
          <a:custGeom>
            <a:avLst/>
            <a:gdLst>
              <a:gd name="T0" fmla="*/ 2197 w 3456"/>
              <a:gd name="T1" fmla="*/ 10 h 2356"/>
              <a:gd name="T2" fmla="*/ 2383 w 3456"/>
              <a:gd name="T3" fmla="*/ 56 h 2356"/>
              <a:gd name="T4" fmla="*/ 2539 w 3456"/>
              <a:gd name="T5" fmla="*/ 136 h 2356"/>
              <a:gd name="T6" fmla="*/ 2668 w 3456"/>
              <a:gd name="T7" fmla="*/ 246 h 2356"/>
              <a:gd name="T8" fmla="*/ 2770 w 3456"/>
              <a:gd name="T9" fmla="*/ 379 h 2356"/>
              <a:gd name="T10" fmla="*/ 2844 w 3456"/>
              <a:gd name="T11" fmla="*/ 533 h 2356"/>
              <a:gd name="T12" fmla="*/ 2893 w 3456"/>
              <a:gd name="T13" fmla="*/ 699 h 2356"/>
              <a:gd name="T14" fmla="*/ 2915 w 3456"/>
              <a:gd name="T15" fmla="*/ 875 h 2356"/>
              <a:gd name="T16" fmla="*/ 2974 w 3456"/>
              <a:gd name="T17" fmla="*/ 1011 h 2356"/>
              <a:gd name="T18" fmla="*/ 3142 w 3456"/>
              <a:gd name="T19" fmla="*/ 1089 h 2356"/>
              <a:gd name="T20" fmla="*/ 3281 w 3456"/>
              <a:gd name="T21" fmla="*/ 1208 h 2356"/>
              <a:gd name="T22" fmla="*/ 3384 w 3456"/>
              <a:gd name="T23" fmla="*/ 1361 h 2356"/>
              <a:gd name="T24" fmla="*/ 3443 w 3456"/>
              <a:gd name="T25" fmla="*/ 1539 h 2356"/>
              <a:gd name="T26" fmla="*/ 3453 w 3456"/>
              <a:gd name="T27" fmla="*/ 1734 h 2356"/>
              <a:gd name="T28" fmla="*/ 3409 w 3456"/>
              <a:gd name="T29" fmla="*/ 1922 h 2356"/>
              <a:gd name="T30" fmla="*/ 3318 w 3456"/>
              <a:gd name="T31" fmla="*/ 2084 h 2356"/>
              <a:gd name="T32" fmla="*/ 3188 w 3456"/>
              <a:gd name="T33" fmla="*/ 2216 h 2356"/>
              <a:gd name="T34" fmla="*/ 3028 w 3456"/>
              <a:gd name="T35" fmla="*/ 2307 h 2356"/>
              <a:gd name="T36" fmla="*/ 2843 w 3456"/>
              <a:gd name="T37" fmla="*/ 2352 h 2356"/>
              <a:gd name="T38" fmla="*/ 613 w 3456"/>
              <a:gd name="T39" fmla="*/ 2352 h 2356"/>
              <a:gd name="T40" fmla="*/ 428 w 3456"/>
              <a:gd name="T41" fmla="*/ 2307 h 2356"/>
              <a:gd name="T42" fmla="*/ 268 w 3456"/>
              <a:gd name="T43" fmla="*/ 2216 h 2356"/>
              <a:gd name="T44" fmla="*/ 138 w 3456"/>
              <a:gd name="T45" fmla="*/ 2084 h 2356"/>
              <a:gd name="T46" fmla="*/ 47 w 3456"/>
              <a:gd name="T47" fmla="*/ 1922 h 2356"/>
              <a:gd name="T48" fmla="*/ 3 w 3456"/>
              <a:gd name="T49" fmla="*/ 1734 h 2356"/>
              <a:gd name="T50" fmla="*/ 13 w 3456"/>
              <a:gd name="T51" fmla="*/ 1534 h 2356"/>
              <a:gd name="T52" fmla="*/ 76 w 3456"/>
              <a:gd name="T53" fmla="*/ 1351 h 2356"/>
              <a:gd name="T54" fmla="*/ 185 w 3456"/>
              <a:gd name="T55" fmla="*/ 1196 h 2356"/>
              <a:gd name="T56" fmla="*/ 332 w 3456"/>
              <a:gd name="T57" fmla="*/ 1077 h 2356"/>
              <a:gd name="T58" fmla="*/ 508 w 3456"/>
              <a:gd name="T59" fmla="*/ 1003 h 2356"/>
              <a:gd name="T60" fmla="*/ 566 w 3456"/>
              <a:gd name="T61" fmla="*/ 915 h 2356"/>
              <a:gd name="T62" fmla="*/ 591 w 3456"/>
              <a:gd name="T63" fmla="*/ 769 h 2356"/>
              <a:gd name="T64" fmla="*/ 660 w 3456"/>
              <a:gd name="T65" fmla="*/ 644 h 2356"/>
              <a:gd name="T66" fmla="*/ 765 w 3456"/>
              <a:gd name="T67" fmla="*/ 548 h 2356"/>
              <a:gd name="T68" fmla="*/ 896 w 3456"/>
              <a:gd name="T69" fmla="*/ 492 h 2356"/>
              <a:gd name="T70" fmla="*/ 1047 w 3456"/>
              <a:gd name="T71" fmla="*/ 484 h 2356"/>
              <a:gd name="T72" fmla="*/ 1192 w 3456"/>
              <a:gd name="T73" fmla="*/ 528 h 2356"/>
              <a:gd name="T74" fmla="*/ 1292 w 3456"/>
              <a:gd name="T75" fmla="*/ 541 h 2356"/>
              <a:gd name="T76" fmla="*/ 1355 w 3456"/>
              <a:gd name="T77" fmla="*/ 414 h 2356"/>
              <a:gd name="T78" fmla="*/ 1430 w 3456"/>
              <a:gd name="T79" fmla="*/ 297 h 2356"/>
              <a:gd name="T80" fmla="*/ 1519 w 3456"/>
              <a:gd name="T81" fmla="*/ 193 h 2356"/>
              <a:gd name="T82" fmla="*/ 1629 w 3456"/>
              <a:gd name="T83" fmla="*/ 108 h 2356"/>
              <a:gd name="T84" fmla="*/ 1764 w 3456"/>
              <a:gd name="T85" fmla="*/ 45 h 2356"/>
              <a:gd name="T86" fmla="*/ 1929 w 3456"/>
              <a:gd name="T87" fmla="*/ 8 h 2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6" h="2356">
                <a:moveTo>
                  <a:pt x="2058" y="0"/>
                </a:moveTo>
                <a:lnTo>
                  <a:pt x="2129" y="4"/>
                </a:lnTo>
                <a:lnTo>
                  <a:pt x="2197" y="10"/>
                </a:lnTo>
                <a:lnTo>
                  <a:pt x="2262" y="21"/>
                </a:lnTo>
                <a:lnTo>
                  <a:pt x="2324" y="36"/>
                </a:lnTo>
                <a:lnTo>
                  <a:pt x="2383" y="56"/>
                </a:lnTo>
                <a:lnTo>
                  <a:pt x="2437" y="79"/>
                </a:lnTo>
                <a:lnTo>
                  <a:pt x="2489" y="106"/>
                </a:lnTo>
                <a:lnTo>
                  <a:pt x="2539" y="136"/>
                </a:lnTo>
                <a:lnTo>
                  <a:pt x="2585" y="170"/>
                </a:lnTo>
                <a:lnTo>
                  <a:pt x="2629" y="207"/>
                </a:lnTo>
                <a:lnTo>
                  <a:pt x="2668" y="246"/>
                </a:lnTo>
                <a:lnTo>
                  <a:pt x="2705" y="288"/>
                </a:lnTo>
                <a:lnTo>
                  <a:pt x="2739" y="333"/>
                </a:lnTo>
                <a:lnTo>
                  <a:pt x="2770" y="379"/>
                </a:lnTo>
                <a:lnTo>
                  <a:pt x="2798" y="429"/>
                </a:lnTo>
                <a:lnTo>
                  <a:pt x="2822" y="479"/>
                </a:lnTo>
                <a:lnTo>
                  <a:pt x="2844" y="533"/>
                </a:lnTo>
                <a:lnTo>
                  <a:pt x="2863" y="587"/>
                </a:lnTo>
                <a:lnTo>
                  <a:pt x="2880" y="643"/>
                </a:lnTo>
                <a:lnTo>
                  <a:pt x="2893" y="699"/>
                </a:lnTo>
                <a:lnTo>
                  <a:pt x="2903" y="757"/>
                </a:lnTo>
                <a:lnTo>
                  <a:pt x="2910" y="816"/>
                </a:lnTo>
                <a:lnTo>
                  <a:pt x="2915" y="875"/>
                </a:lnTo>
                <a:lnTo>
                  <a:pt x="2916" y="935"/>
                </a:lnTo>
                <a:lnTo>
                  <a:pt x="2914" y="995"/>
                </a:lnTo>
                <a:lnTo>
                  <a:pt x="2974" y="1011"/>
                </a:lnTo>
                <a:lnTo>
                  <a:pt x="3033" y="1031"/>
                </a:lnTo>
                <a:lnTo>
                  <a:pt x="3089" y="1057"/>
                </a:lnTo>
                <a:lnTo>
                  <a:pt x="3142" y="1089"/>
                </a:lnTo>
                <a:lnTo>
                  <a:pt x="3192" y="1124"/>
                </a:lnTo>
                <a:lnTo>
                  <a:pt x="3238" y="1164"/>
                </a:lnTo>
                <a:lnTo>
                  <a:pt x="3281" y="1208"/>
                </a:lnTo>
                <a:lnTo>
                  <a:pt x="3320" y="1255"/>
                </a:lnTo>
                <a:lnTo>
                  <a:pt x="3354" y="1306"/>
                </a:lnTo>
                <a:lnTo>
                  <a:pt x="3384" y="1361"/>
                </a:lnTo>
                <a:lnTo>
                  <a:pt x="3409" y="1418"/>
                </a:lnTo>
                <a:lnTo>
                  <a:pt x="3430" y="1476"/>
                </a:lnTo>
                <a:lnTo>
                  <a:pt x="3443" y="1539"/>
                </a:lnTo>
                <a:lnTo>
                  <a:pt x="3453" y="1603"/>
                </a:lnTo>
                <a:lnTo>
                  <a:pt x="3456" y="1668"/>
                </a:lnTo>
                <a:lnTo>
                  <a:pt x="3453" y="1734"/>
                </a:lnTo>
                <a:lnTo>
                  <a:pt x="3443" y="1799"/>
                </a:lnTo>
                <a:lnTo>
                  <a:pt x="3429" y="1862"/>
                </a:lnTo>
                <a:lnTo>
                  <a:pt x="3409" y="1922"/>
                </a:lnTo>
                <a:lnTo>
                  <a:pt x="3383" y="1979"/>
                </a:lnTo>
                <a:lnTo>
                  <a:pt x="3352" y="2033"/>
                </a:lnTo>
                <a:lnTo>
                  <a:pt x="3318" y="2084"/>
                </a:lnTo>
                <a:lnTo>
                  <a:pt x="3278" y="2132"/>
                </a:lnTo>
                <a:lnTo>
                  <a:pt x="3235" y="2176"/>
                </a:lnTo>
                <a:lnTo>
                  <a:pt x="3188" y="2216"/>
                </a:lnTo>
                <a:lnTo>
                  <a:pt x="3138" y="2251"/>
                </a:lnTo>
                <a:lnTo>
                  <a:pt x="3084" y="2282"/>
                </a:lnTo>
                <a:lnTo>
                  <a:pt x="3028" y="2307"/>
                </a:lnTo>
                <a:lnTo>
                  <a:pt x="2968" y="2328"/>
                </a:lnTo>
                <a:lnTo>
                  <a:pt x="2906" y="2343"/>
                </a:lnTo>
                <a:lnTo>
                  <a:pt x="2843" y="2352"/>
                </a:lnTo>
                <a:lnTo>
                  <a:pt x="2777" y="2356"/>
                </a:lnTo>
                <a:lnTo>
                  <a:pt x="679" y="2356"/>
                </a:lnTo>
                <a:lnTo>
                  <a:pt x="613" y="2352"/>
                </a:lnTo>
                <a:lnTo>
                  <a:pt x="550" y="2343"/>
                </a:lnTo>
                <a:lnTo>
                  <a:pt x="488" y="2328"/>
                </a:lnTo>
                <a:lnTo>
                  <a:pt x="428" y="2307"/>
                </a:lnTo>
                <a:lnTo>
                  <a:pt x="372" y="2282"/>
                </a:lnTo>
                <a:lnTo>
                  <a:pt x="318" y="2251"/>
                </a:lnTo>
                <a:lnTo>
                  <a:pt x="268" y="2216"/>
                </a:lnTo>
                <a:lnTo>
                  <a:pt x="221" y="2176"/>
                </a:lnTo>
                <a:lnTo>
                  <a:pt x="178" y="2132"/>
                </a:lnTo>
                <a:lnTo>
                  <a:pt x="138" y="2084"/>
                </a:lnTo>
                <a:lnTo>
                  <a:pt x="104" y="2033"/>
                </a:lnTo>
                <a:lnTo>
                  <a:pt x="73" y="1979"/>
                </a:lnTo>
                <a:lnTo>
                  <a:pt x="47" y="1922"/>
                </a:lnTo>
                <a:lnTo>
                  <a:pt x="27" y="1862"/>
                </a:lnTo>
                <a:lnTo>
                  <a:pt x="13" y="1799"/>
                </a:lnTo>
                <a:lnTo>
                  <a:pt x="3" y="1734"/>
                </a:lnTo>
                <a:lnTo>
                  <a:pt x="0" y="1668"/>
                </a:lnTo>
                <a:lnTo>
                  <a:pt x="3" y="1601"/>
                </a:lnTo>
                <a:lnTo>
                  <a:pt x="13" y="1534"/>
                </a:lnTo>
                <a:lnTo>
                  <a:pt x="28" y="1471"/>
                </a:lnTo>
                <a:lnTo>
                  <a:pt x="49" y="1410"/>
                </a:lnTo>
                <a:lnTo>
                  <a:pt x="76" y="1351"/>
                </a:lnTo>
                <a:lnTo>
                  <a:pt x="108" y="1296"/>
                </a:lnTo>
                <a:lnTo>
                  <a:pt x="145" y="1245"/>
                </a:lnTo>
                <a:lnTo>
                  <a:pt x="185" y="1196"/>
                </a:lnTo>
                <a:lnTo>
                  <a:pt x="230" y="1152"/>
                </a:lnTo>
                <a:lnTo>
                  <a:pt x="280" y="1112"/>
                </a:lnTo>
                <a:lnTo>
                  <a:pt x="332" y="1077"/>
                </a:lnTo>
                <a:lnTo>
                  <a:pt x="387" y="1047"/>
                </a:lnTo>
                <a:lnTo>
                  <a:pt x="446" y="1023"/>
                </a:lnTo>
                <a:lnTo>
                  <a:pt x="508" y="1003"/>
                </a:lnTo>
                <a:lnTo>
                  <a:pt x="572" y="990"/>
                </a:lnTo>
                <a:lnTo>
                  <a:pt x="567" y="953"/>
                </a:lnTo>
                <a:lnTo>
                  <a:pt x="566" y="915"/>
                </a:lnTo>
                <a:lnTo>
                  <a:pt x="569" y="865"/>
                </a:lnTo>
                <a:lnTo>
                  <a:pt x="577" y="815"/>
                </a:lnTo>
                <a:lnTo>
                  <a:pt x="591" y="769"/>
                </a:lnTo>
                <a:lnTo>
                  <a:pt x="610" y="724"/>
                </a:lnTo>
                <a:lnTo>
                  <a:pt x="633" y="682"/>
                </a:lnTo>
                <a:lnTo>
                  <a:pt x="660" y="644"/>
                </a:lnTo>
                <a:lnTo>
                  <a:pt x="691" y="608"/>
                </a:lnTo>
                <a:lnTo>
                  <a:pt x="727" y="575"/>
                </a:lnTo>
                <a:lnTo>
                  <a:pt x="765" y="548"/>
                </a:lnTo>
                <a:lnTo>
                  <a:pt x="806" y="525"/>
                </a:lnTo>
                <a:lnTo>
                  <a:pt x="850" y="506"/>
                </a:lnTo>
                <a:lnTo>
                  <a:pt x="896" y="492"/>
                </a:lnTo>
                <a:lnTo>
                  <a:pt x="945" y="483"/>
                </a:lnTo>
                <a:lnTo>
                  <a:pt x="995" y="481"/>
                </a:lnTo>
                <a:lnTo>
                  <a:pt x="1047" y="484"/>
                </a:lnTo>
                <a:lnTo>
                  <a:pt x="1098" y="492"/>
                </a:lnTo>
                <a:lnTo>
                  <a:pt x="1146" y="508"/>
                </a:lnTo>
                <a:lnTo>
                  <a:pt x="1192" y="528"/>
                </a:lnTo>
                <a:lnTo>
                  <a:pt x="1234" y="553"/>
                </a:lnTo>
                <a:lnTo>
                  <a:pt x="1273" y="584"/>
                </a:lnTo>
                <a:lnTo>
                  <a:pt x="1292" y="541"/>
                </a:lnTo>
                <a:lnTo>
                  <a:pt x="1312" y="497"/>
                </a:lnTo>
                <a:lnTo>
                  <a:pt x="1333" y="455"/>
                </a:lnTo>
                <a:lnTo>
                  <a:pt x="1355" y="414"/>
                </a:lnTo>
                <a:lnTo>
                  <a:pt x="1378" y="374"/>
                </a:lnTo>
                <a:lnTo>
                  <a:pt x="1403" y="334"/>
                </a:lnTo>
                <a:lnTo>
                  <a:pt x="1430" y="297"/>
                </a:lnTo>
                <a:lnTo>
                  <a:pt x="1457" y="260"/>
                </a:lnTo>
                <a:lnTo>
                  <a:pt x="1487" y="226"/>
                </a:lnTo>
                <a:lnTo>
                  <a:pt x="1519" y="193"/>
                </a:lnTo>
                <a:lnTo>
                  <a:pt x="1553" y="163"/>
                </a:lnTo>
                <a:lnTo>
                  <a:pt x="1590" y="134"/>
                </a:lnTo>
                <a:lnTo>
                  <a:pt x="1629" y="108"/>
                </a:lnTo>
                <a:lnTo>
                  <a:pt x="1670" y="85"/>
                </a:lnTo>
                <a:lnTo>
                  <a:pt x="1715" y="63"/>
                </a:lnTo>
                <a:lnTo>
                  <a:pt x="1764" y="45"/>
                </a:lnTo>
                <a:lnTo>
                  <a:pt x="1815" y="29"/>
                </a:lnTo>
                <a:lnTo>
                  <a:pt x="1870" y="17"/>
                </a:lnTo>
                <a:lnTo>
                  <a:pt x="1929" y="8"/>
                </a:lnTo>
                <a:lnTo>
                  <a:pt x="1991" y="3"/>
                </a:lnTo>
                <a:lnTo>
                  <a:pt x="20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80" name="Group 1139"/>
          <p:cNvGrpSpPr>
            <a:grpSpLocks noChangeAspect="1"/>
          </p:cNvGrpSpPr>
          <p:nvPr/>
        </p:nvGrpSpPr>
        <p:grpSpPr bwMode="auto">
          <a:xfrm>
            <a:off x="3006437" y="2632700"/>
            <a:ext cx="336715" cy="243046"/>
            <a:chOff x="449" y="-2288"/>
            <a:chExt cx="2466" cy="1780"/>
          </a:xfrm>
          <a:solidFill>
            <a:schemeClr val="bg1"/>
          </a:solidFill>
        </p:grpSpPr>
        <p:sp>
          <p:nvSpPr>
            <p:cNvPr id="81" name="Freeform 1141"/>
            <p:cNvSpPr>
              <a:spLocks/>
            </p:cNvSpPr>
            <p:nvPr/>
          </p:nvSpPr>
          <p:spPr bwMode="auto">
            <a:xfrm>
              <a:off x="1868" y="-1171"/>
              <a:ext cx="1047" cy="645"/>
            </a:xfrm>
            <a:custGeom>
              <a:avLst/>
              <a:gdLst>
                <a:gd name="T0" fmla="*/ 1398 w 2094"/>
                <a:gd name="T1" fmla="*/ 4 h 1290"/>
                <a:gd name="T2" fmla="*/ 1436 w 2094"/>
                <a:gd name="T3" fmla="*/ 25 h 1290"/>
                <a:gd name="T4" fmla="*/ 1494 w 2094"/>
                <a:gd name="T5" fmla="*/ 57 h 1290"/>
                <a:gd name="T6" fmla="*/ 1564 w 2094"/>
                <a:gd name="T7" fmla="*/ 99 h 1290"/>
                <a:gd name="T8" fmla="*/ 1639 w 2094"/>
                <a:gd name="T9" fmla="*/ 145 h 1290"/>
                <a:gd name="T10" fmla="*/ 1711 w 2094"/>
                <a:gd name="T11" fmla="*/ 195 h 1290"/>
                <a:gd name="T12" fmla="*/ 1773 w 2094"/>
                <a:gd name="T13" fmla="*/ 243 h 1290"/>
                <a:gd name="T14" fmla="*/ 1816 w 2094"/>
                <a:gd name="T15" fmla="*/ 286 h 1290"/>
                <a:gd name="T16" fmla="*/ 1870 w 2094"/>
                <a:gd name="T17" fmla="*/ 378 h 1290"/>
                <a:gd name="T18" fmla="*/ 1920 w 2094"/>
                <a:gd name="T19" fmla="*/ 498 h 1290"/>
                <a:gd name="T20" fmla="*/ 1963 w 2094"/>
                <a:gd name="T21" fmla="*/ 637 h 1290"/>
                <a:gd name="T22" fmla="*/ 2002 w 2094"/>
                <a:gd name="T23" fmla="*/ 786 h 1290"/>
                <a:gd name="T24" fmla="*/ 2037 w 2094"/>
                <a:gd name="T25" fmla="*/ 936 h 1290"/>
                <a:gd name="T26" fmla="*/ 2064 w 2094"/>
                <a:gd name="T27" fmla="*/ 1075 h 1290"/>
                <a:gd name="T28" fmla="*/ 2085 w 2094"/>
                <a:gd name="T29" fmla="*/ 1195 h 1290"/>
                <a:gd name="T30" fmla="*/ 2092 w 2094"/>
                <a:gd name="T31" fmla="*/ 1261 h 1290"/>
                <a:gd name="T32" fmla="*/ 2071 w 2094"/>
                <a:gd name="T33" fmla="*/ 1287 h 1290"/>
                <a:gd name="T34" fmla="*/ 39 w 2094"/>
                <a:gd name="T35" fmla="*/ 1290 h 1290"/>
                <a:gd name="T36" fmla="*/ 9 w 2094"/>
                <a:gd name="T37" fmla="*/ 1276 h 1290"/>
                <a:gd name="T38" fmla="*/ 0 w 2094"/>
                <a:gd name="T39" fmla="*/ 1245 h 1290"/>
                <a:gd name="T40" fmla="*/ 18 w 2094"/>
                <a:gd name="T41" fmla="*/ 1138 h 1290"/>
                <a:gd name="T42" fmla="*/ 42 w 2094"/>
                <a:gd name="T43" fmla="*/ 1008 h 1290"/>
                <a:gd name="T44" fmla="*/ 73 w 2094"/>
                <a:gd name="T45" fmla="*/ 861 h 1290"/>
                <a:gd name="T46" fmla="*/ 109 w 2094"/>
                <a:gd name="T47" fmla="*/ 711 h 1290"/>
                <a:gd name="T48" fmla="*/ 151 w 2094"/>
                <a:gd name="T49" fmla="*/ 565 h 1290"/>
                <a:gd name="T50" fmla="*/ 198 w 2094"/>
                <a:gd name="T51" fmla="*/ 435 h 1290"/>
                <a:gd name="T52" fmla="*/ 249 w 2094"/>
                <a:gd name="T53" fmla="*/ 327 h 1290"/>
                <a:gd name="T54" fmla="*/ 295 w 2094"/>
                <a:gd name="T55" fmla="*/ 265 h 1290"/>
                <a:gd name="T56" fmla="*/ 349 w 2094"/>
                <a:gd name="T57" fmla="*/ 219 h 1290"/>
                <a:gd name="T58" fmla="*/ 417 w 2094"/>
                <a:gd name="T59" fmla="*/ 169 h 1290"/>
                <a:gd name="T60" fmla="*/ 491 w 2094"/>
                <a:gd name="T61" fmla="*/ 121 h 1290"/>
                <a:gd name="T62" fmla="*/ 565 w 2094"/>
                <a:gd name="T63" fmla="*/ 76 h 1290"/>
                <a:gd name="T64" fmla="*/ 629 w 2094"/>
                <a:gd name="T65" fmla="*/ 40 h 1290"/>
                <a:gd name="T66" fmla="*/ 679 w 2094"/>
                <a:gd name="T67" fmla="*/ 13 h 1290"/>
                <a:gd name="T68" fmla="*/ 709 w 2094"/>
                <a:gd name="T69" fmla="*/ 0 h 1290"/>
                <a:gd name="T70" fmla="*/ 737 w 2094"/>
                <a:gd name="T71" fmla="*/ 9 h 1290"/>
                <a:gd name="T72" fmla="*/ 836 w 2094"/>
                <a:gd name="T73" fmla="*/ 70 h 1290"/>
                <a:gd name="T74" fmla="*/ 943 w 2094"/>
                <a:gd name="T75" fmla="*/ 108 h 1290"/>
                <a:gd name="T76" fmla="*/ 965 w 2094"/>
                <a:gd name="T77" fmla="*/ 121 h 1290"/>
                <a:gd name="T78" fmla="*/ 1046 w 2094"/>
                <a:gd name="T79" fmla="*/ 330 h 1290"/>
                <a:gd name="T80" fmla="*/ 1128 w 2094"/>
                <a:gd name="T81" fmla="*/ 121 h 1290"/>
                <a:gd name="T82" fmla="*/ 1149 w 2094"/>
                <a:gd name="T83" fmla="*/ 108 h 1290"/>
                <a:gd name="T84" fmla="*/ 1256 w 2094"/>
                <a:gd name="T85" fmla="*/ 70 h 1290"/>
                <a:gd name="T86" fmla="*/ 1356 w 2094"/>
                <a:gd name="T87" fmla="*/ 9 h 1290"/>
                <a:gd name="T88" fmla="*/ 1385 w 2094"/>
                <a:gd name="T89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94" h="1290">
                  <a:moveTo>
                    <a:pt x="1385" y="0"/>
                  </a:moveTo>
                  <a:lnTo>
                    <a:pt x="1398" y="4"/>
                  </a:lnTo>
                  <a:lnTo>
                    <a:pt x="1415" y="13"/>
                  </a:lnTo>
                  <a:lnTo>
                    <a:pt x="1436" y="25"/>
                  </a:lnTo>
                  <a:lnTo>
                    <a:pt x="1463" y="40"/>
                  </a:lnTo>
                  <a:lnTo>
                    <a:pt x="1494" y="57"/>
                  </a:lnTo>
                  <a:lnTo>
                    <a:pt x="1527" y="76"/>
                  </a:lnTo>
                  <a:lnTo>
                    <a:pt x="1564" y="99"/>
                  </a:lnTo>
                  <a:lnTo>
                    <a:pt x="1602" y="121"/>
                  </a:lnTo>
                  <a:lnTo>
                    <a:pt x="1639" y="145"/>
                  </a:lnTo>
                  <a:lnTo>
                    <a:pt x="1675" y="169"/>
                  </a:lnTo>
                  <a:lnTo>
                    <a:pt x="1711" y="195"/>
                  </a:lnTo>
                  <a:lnTo>
                    <a:pt x="1744" y="219"/>
                  </a:lnTo>
                  <a:lnTo>
                    <a:pt x="1773" y="243"/>
                  </a:lnTo>
                  <a:lnTo>
                    <a:pt x="1797" y="265"/>
                  </a:lnTo>
                  <a:lnTo>
                    <a:pt x="1816" y="286"/>
                  </a:lnTo>
                  <a:lnTo>
                    <a:pt x="1843" y="327"/>
                  </a:lnTo>
                  <a:lnTo>
                    <a:pt x="1870" y="378"/>
                  </a:lnTo>
                  <a:lnTo>
                    <a:pt x="1896" y="435"/>
                  </a:lnTo>
                  <a:lnTo>
                    <a:pt x="1920" y="498"/>
                  </a:lnTo>
                  <a:lnTo>
                    <a:pt x="1942" y="565"/>
                  </a:lnTo>
                  <a:lnTo>
                    <a:pt x="1963" y="637"/>
                  </a:lnTo>
                  <a:lnTo>
                    <a:pt x="1984" y="711"/>
                  </a:lnTo>
                  <a:lnTo>
                    <a:pt x="2002" y="786"/>
                  </a:lnTo>
                  <a:lnTo>
                    <a:pt x="2020" y="861"/>
                  </a:lnTo>
                  <a:lnTo>
                    <a:pt x="2037" y="936"/>
                  </a:lnTo>
                  <a:lnTo>
                    <a:pt x="2050" y="1008"/>
                  </a:lnTo>
                  <a:lnTo>
                    <a:pt x="2064" y="1075"/>
                  </a:lnTo>
                  <a:lnTo>
                    <a:pt x="2076" y="1138"/>
                  </a:lnTo>
                  <a:lnTo>
                    <a:pt x="2085" y="1195"/>
                  </a:lnTo>
                  <a:lnTo>
                    <a:pt x="2094" y="1245"/>
                  </a:lnTo>
                  <a:lnTo>
                    <a:pt x="2092" y="1261"/>
                  </a:lnTo>
                  <a:lnTo>
                    <a:pt x="2085" y="1276"/>
                  </a:lnTo>
                  <a:lnTo>
                    <a:pt x="2071" y="1287"/>
                  </a:lnTo>
                  <a:lnTo>
                    <a:pt x="2055" y="1290"/>
                  </a:lnTo>
                  <a:lnTo>
                    <a:pt x="39" y="1290"/>
                  </a:lnTo>
                  <a:lnTo>
                    <a:pt x="22" y="1287"/>
                  </a:lnTo>
                  <a:lnTo>
                    <a:pt x="9" y="1276"/>
                  </a:lnTo>
                  <a:lnTo>
                    <a:pt x="1" y="1261"/>
                  </a:lnTo>
                  <a:lnTo>
                    <a:pt x="0" y="1245"/>
                  </a:lnTo>
                  <a:lnTo>
                    <a:pt x="7" y="1195"/>
                  </a:lnTo>
                  <a:lnTo>
                    <a:pt x="18" y="1138"/>
                  </a:lnTo>
                  <a:lnTo>
                    <a:pt x="28" y="1075"/>
                  </a:lnTo>
                  <a:lnTo>
                    <a:pt x="42" y="1008"/>
                  </a:lnTo>
                  <a:lnTo>
                    <a:pt x="57" y="936"/>
                  </a:lnTo>
                  <a:lnTo>
                    <a:pt x="73" y="861"/>
                  </a:lnTo>
                  <a:lnTo>
                    <a:pt x="90" y="786"/>
                  </a:lnTo>
                  <a:lnTo>
                    <a:pt x="109" y="711"/>
                  </a:lnTo>
                  <a:lnTo>
                    <a:pt x="129" y="637"/>
                  </a:lnTo>
                  <a:lnTo>
                    <a:pt x="151" y="565"/>
                  </a:lnTo>
                  <a:lnTo>
                    <a:pt x="174" y="498"/>
                  </a:lnTo>
                  <a:lnTo>
                    <a:pt x="198" y="435"/>
                  </a:lnTo>
                  <a:lnTo>
                    <a:pt x="223" y="378"/>
                  </a:lnTo>
                  <a:lnTo>
                    <a:pt x="249" y="327"/>
                  </a:lnTo>
                  <a:lnTo>
                    <a:pt x="277" y="286"/>
                  </a:lnTo>
                  <a:lnTo>
                    <a:pt x="295" y="265"/>
                  </a:lnTo>
                  <a:lnTo>
                    <a:pt x="319" y="243"/>
                  </a:lnTo>
                  <a:lnTo>
                    <a:pt x="349" y="219"/>
                  </a:lnTo>
                  <a:lnTo>
                    <a:pt x="382" y="195"/>
                  </a:lnTo>
                  <a:lnTo>
                    <a:pt x="417" y="169"/>
                  </a:lnTo>
                  <a:lnTo>
                    <a:pt x="454" y="145"/>
                  </a:lnTo>
                  <a:lnTo>
                    <a:pt x="491" y="121"/>
                  </a:lnTo>
                  <a:lnTo>
                    <a:pt x="529" y="99"/>
                  </a:lnTo>
                  <a:lnTo>
                    <a:pt x="565" y="76"/>
                  </a:lnTo>
                  <a:lnTo>
                    <a:pt x="599" y="57"/>
                  </a:lnTo>
                  <a:lnTo>
                    <a:pt x="629" y="40"/>
                  </a:lnTo>
                  <a:lnTo>
                    <a:pt x="656" y="25"/>
                  </a:lnTo>
                  <a:lnTo>
                    <a:pt x="679" y="13"/>
                  </a:lnTo>
                  <a:lnTo>
                    <a:pt x="694" y="4"/>
                  </a:lnTo>
                  <a:lnTo>
                    <a:pt x="709" y="0"/>
                  </a:lnTo>
                  <a:lnTo>
                    <a:pt x="724" y="1"/>
                  </a:lnTo>
                  <a:lnTo>
                    <a:pt x="737" y="9"/>
                  </a:lnTo>
                  <a:lnTo>
                    <a:pt x="785" y="43"/>
                  </a:lnTo>
                  <a:lnTo>
                    <a:pt x="836" y="70"/>
                  </a:lnTo>
                  <a:lnTo>
                    <a:pt x="889" y="93"/>
                  </a:lnTo>
                  <a:lnTo>
                    <a:pt x="943" y="108"/>
                  </a:lnTo>
                  <a:lnTo>
                    <a:pt x="955" y="114"/>
                  </a:lnTo>
                  <a:lnTo>
                    <a:pt x="965" y="121"/>
                  </a:lnTo>
                  <a:lnTo>
                    <a:pt x="971" y="133"/>
                  </a:lnTo>
                  <a:lnTo>
                    <a:pt x="1046" y="330"/>
                  </a:lnTo>
                  <a:lnTo>
                    <a:pt x="1121" y="133"/>
                  </a:lnTo>
                  <a:lnTo>
                    <a:pt x="1128" y="121"/>
                  </a:lnTo>
                  <a:lnTo>
                    <a:pt x="1137" y="114"/>
                  </a:lnTo>
                  <a:lnTo>
                    <a:pt x="1149" y="108"/>
                  </a:lnTo>
                  <a:lnTo>
                    <a:pt x="1203" y="93"/>
                  </a:lnTo>
                  <a:lnTo>
                    <a:pt x="1256" y="70"/>
                  </a:lnTo>
                  <a:lnTo>
                    <a:pt x="1307" y="43"/>
                  </a:lnTo>
                  <a:lnTo>
                    <a:pt x="1356" y="9"/>
                  </a:lnTo>
                  <a:lnTo>
                    <a:pt x="1370" y="1"/>
                  </a:lnTo>
                  <a:lnTo>
                    <a:pt x="13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2" name="Freeform 1142"/>
            <p:cNvSpPr>
              <a:spLocks/>
            </p:cNvSpPr>
            <p:nvPr/>
          </p:nvSpPr>
          <p:spPr bwMode="auto">
            <a:xfrm>
              <a:off x="2020" y="-1788"/>
              <a:ext cx="654" cy="637"/>
            </a:xfrm>
            <a:custGeom>
              <a:avLst/>
              <a:gdLst>
                <a:gd name="T0" fmla="*/ 816 w 1308"/>
                <a:gd name="T1" fmla="*/ 3 h 1273"/>
                <a:gd name="T2" fmla="*/ 945 w 1308"/>
                <a:gd name="T3" fmla="*/ 18 h 1273"/>
                <a:gd name="T4" fmla="*/ 1049 w 1308"/>
                <a:gd name="T5" fmla="*/ 49 h 1273"/>
                <a:gd name="T6" fmla="*/ 1131 w 1308"/>
                <a:gd name="T7" fmla="*/ 96 h 1273"/>
                <a:gd name="T8" fmla="*/ 1194 w 1308"/>
                <a:gd name="T9" fmla="*/ 153 h 1273"/>
                <a:gd name="T10" fmla="*/ 1241 w 1308"/>
                <a:gd name="T11" fmla="*/ 222 h 1273"/>
                <a:gd name="T12" fmla="*/ 1272 w 1308"/>
                <a:gd name="T13" fmla="*/ 301 h 1273"/>
                <a:gd name="T14" fmla="*/ 1293 w 1308"/>
                <a:gd name="T15" fmla="*/ 388 h 1273"/>
                <a:gd name="T16" fmla="*/ 1303 w 1308"/>
                <a:gd name="T17" fmla="*/ 484 h 1273"/>
                <a:gd name="T18" fmla="*/ 1308 w 1308"/>
                <a:gd name="T19" fmla="*/ 585 h 1273"/>
                <a:gd name="T20" fmla="*/ 1305 w 1308"/>
                <a:gd name="T21" fmla="*/ 711 h 1273"/>
                <a:gd name="T22" fmla="*/ 1275 w 1308"/>
                <a:gd name="T23" fmla="*/ 852 h 1273"/>
                <a:gd name="T24" fmla="*/ 1221 w 1308"/>
                <a:gd name="T25" fmla="*/ 978 h 1273"/>
                <a:gd name="T26" fmla="*/ 1143 w 1308"/>
                <a:gd name="T27" fmla="*/ 1087 h 1273"/>
                <a:gd name="T28" fmla="*/ 1046 w 1308"/>
                <a:gd name="T29" fmla="*/ 1174 h 1273"/>
                <a:gd name="T30" fmla="*/ 933 w 1308"/>
                <a:gd name="T31" fmla="*/ 1236 h 1273"/>
                <a:gd name="T32" fmla="*/ 809 w 1308"/>
                <a:gd name="T33" fmla="*/ 1269 h 1273"/>
                <a:gd name="T34" fmla="*/ 677 w 1308"/>
                <a:gd name="T35" fmla="*/ 1269 h 1273"/>
                <a:gd name="T36" fmla="*/ 553 w 1308"/>
                <a:gd name="T37" fmla="*/ 1236 h 1273"/>
                <a:gd name="T38" fmla="*/ 440 w 1308"/>
                <a:gd name="T39" fmla="*/ 1174 h 1273"/>
                <a:gd name="T40" fmla="*/ 344 w 1308"/>
                <a:gd name="T41" fmla="*/ 1087 h 1273"/>
                <a:gd name="T42" fmla="*/ 266 w 1308"/>
                <a:gd name="T43" fmla="*/ 978 h 1273"/>
                <a:gd name="T44" fmla="*/ 211 w 1308"/>
                <a:gd name="T45" fmla="*/ 852 h 1273"/>
                <a:gd name="T46" fmla="*/ 182 w 1308"/>
                <a:gd name="T47" fmla="*/ 711 h 1273"/>
                <a:gd name="T48" fmla="*/ 179 w 1308"/>
                <a:gd name="T49" fmla="*/ 576 h 1273"/>
                <a:gd name="T50" fmla="*/ 136 w 1308"/>
                <a:gd name="T51" fmla="*/ 615 h 1273"/>
                <a:gd name="T52" fmla="*/ 106 w 1308"/>
                <a:gd name="T53" fmla="*/ 666 h 1273"/>
                <a:gd name="T54" fmla="*/ 97 w 1308"/>
                <a:gd name="T55" fmla="*/ 735 h 1273"/>
                <a:gd name="T56" fmla="*/ 117 w 1308"/>
                <a:gd name="T57" fmla="*/ 813 h 1273"/>
                <a:gd name="T58" fmla="*/ 158 w 1308"/>
                <a:gd name="T59" fmla="*/ 864 h 1273"/>
                <a:gd name="T60" fmla="*/ 199 w 1308"/>
                <a:gd name="T61" fmla="*/ 913 h 1273"/>
                <a:gd name="T62" fmla="*/ 211 w 1308"/>
                <a:gd name="T63" fmla="*/ 946 h 1273"/>
                <a:gd name="T64" fmla="*/ 205 w 1308"/>
                <a:gd name="T65" fmla="*/ 981 h 1273"/>
                <a:gd name="T66" fmla="*/ 182 w 1308"/>
                <a:gd name="T67" fmla="*/ 1006 h 1273"/>
                <a:gd name="T68" fmla="*/ 145 w 1308"/>
                <a:gd name="T69" fmla="*/ 1018 h 1273"/>
                <a:gd name="T70" fmla="*/ 105 w 1308"/>
                <a:gd name="T71" fmla="*/ 1005 h 1273"/>
                <a:gd name="T72" fmla="*/ 66 w 1308"/>
                <a:gd name="T73" fmla="*/ 957 h 1273"/>
                <a:gd name="T74" fmla="*/ 55 w 1308"/>
                <a:gd name="T75" fmla="*/ 921 h 1273"/>
                <a:gd name="T76" fmla="*/ 31 w 1308"/>
                <a:gd name="T77" fmla="*/ 855 h 1273"/>
                <a:gd name="T78" fmla="*/ 3 w 1308"/>
                <a:gd name="T79" fmla="*/ 762 h 1273"/>
                <a:gd name="T80" fmla="*/ 4 w 1308"/>
                <a:gd name="T81" fmla="*/ 673 h 1273"/>
                <a:gd name="T82" fmla="*/ 36 w 1308"/>
                <a:gd name="T83" fmla="*/ 591 h 1273"/>
                <a:gd name="T84" fmla="*/ 90 w 1308"/>
                <a:gd name="T85" fmla="*/ 525 h 1273"/>
                <a:gd name="T86" fmla="*/ 154 w 1308"/>
                <a:gd name="T87" fmla="*/ 477 h 1273"/>
                <a:gd name="T88" fmla="*/ 191 w 1308"/>
                <a:gd name="T89" fmla="*/ 409 h 1273"/>
                <a:gd name="T90" fmla="*/ 211 w 1308"/>
                <a:gd name="T91" fmla="*/ 318 h 1273"/>
                <a:gd name="T92" fmla="*/ 241 w 1308"/>
                <a:gd name="T93" fmla="*/ 234 h 1273"/>
                <a:gd name="T94" fmla="*/ 286 w 1308"/>
                <a:gd name="T95" fmla="*/ 162 h 1273"/>
                <a:gd name="T96" fmla="*/ 349 w 1308"/>
                <a:gd name="T97" fmla="*/ 100 h 1273"/>
                <a:gd name="T98" fmla="*/ 431 w 1308"/>
                <a:gd name="T99" fmla="*/ 52 h 1273"/>
                <a:gd name="T100" fmla="*/ 538 w 1308"/>
                <a:gd name="T101" fmla="*/ 19 h 1273"/>
                <a:gd name="T102" fmla="*/ 668 w 1308"/>
                <a:gd name="T103" fmla="*/ 3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8" h="1273">
                  <a:moveTo>
                    <a:pt x="743" y="0"/>
                  </a:moveTo>
                  <a:lnTo>
                    <a:pt x="816" y="3"/>
                  </a:lnTo>
                  <a:lnTo>
                    <a:pt x="884" y="9"/>
                  </a:lnTo>
                  <a:lnTo>
                    <a:pt x="945" y="18"/>
                  </a:lnTo>
                  <a:lnTo>
                    <a:pt x="999" y="33"/>
                  </a:lnTo>
                  <a:lnTo>
                    <a:pt x="1049" y="49"/>
                  </a:lnTo>
                  <a:lnTo>
                    <a:pt x="1092" y="72"/>
                  </a:lnTo>
                  <a:lnTo>
                    <a:pt x="1131" y="96"/>
                  </a:lnTo>
                  <a:lnTo>
                    <a:pt x="1164" y="123"/>
                  </a:lnTo>
                  <a:lnTo>
                    <a:pt x="1194" y="153"/>
                  </a:lnTo>
                  <a:lnTo>
                    <a:pt x="1218" y="186"/>
                  </a:lnTo>
                  <a:lnTo>
                    <a:pt x="1241" y="222"/>
                  </a:lnTo>
                  <a:lnTo>
                    <a:pt x="1257" y="261"/>
                  </a:lnTo>
                  <a:lnTo>
                    <a:pt x="1272" y="301"/>
                  </a:lnTo>
                  <a:lnTo>
                    <a:pt x="1284" y="345"/>
                  </a:lnTo>
                  <a:lnTo>
                    <a:pt x="1293" y="388"/>
                  </a:lnTo>
                  <a:lnTo>
                    <a:pt x="1299" y="435"/>
                  </a:lnTo>
                  <a:lnTo>
                    <a:pt x="1303" y="484"/>
                  </a:lnTo>
                  <a:lnTo>
                    <a:pt x="1306" y="534"/>
                  </a:lnTo>
                  <a:lnTo>
                    <a:pt x="1308" y="585"/>
                  </a:lnTo>
                  <a:lnTo>
                    <a:pt x="1308" y="637"/>
                  </a:lnTo>
                  <a:lnTo>
                    <a:pt x="1305" y="711"/>
                  </a:lnTo>
                  <a:lnTo>
                    <a:pt x="1293" y="783"/>
                  </a:lnTo>
                  <a:lnTo>
                    <a:pt x="1275" y="852"/>
                  </a:lnTo>
                  <a:lnTo>
                    <a:pt x="1251" y="916"/>
                  </a:lnTo>
                  <a:lnTo>
                    <a:pt x="1221" y="978"/>
                  </a:lnTo>
                  <a:lnTo>
                    <a:pt x="1184" y="1035"/>
                  </a:lnTo>
                  <a:lnTo>
                    <a:pt x="1143" y="1087"/>
                  </a:lnTo>
                  <a:lnTo>
                    <a:pt x="1097" y="1134"/>
                  </a:lnTo>
                  <a:lnTo>
                    <a:pt x="1046" y="1174"/>
                  </a:lnTo>
                  <a:lnTo>
                    <a:pt x="992" y="1209"/>
                  </a:lnTo>
                  <a:lnTo>
                    <a:pt x="933" y="1236"/>
                  </a:lnTo>
                  <a:lnTo>
                    <a:pt x="873" y="1257"/>
                  </a:lnTo>
                  <a:lnTo>
                    <a:pt x="809" y="1269"/>
                  </a:lnTo>
                  <a:lnTo>
                    <a:pt x="743" y="1273"/>
                  </a:lnTo>
                  <a:lnTo>
                    <a:pt x="677" y="1269"/>
                  </a:lnTo>
                  <a:lnTo>
                    <a:pt x="614" y="1257"/>
                  </a:lnTo>
                  <a:lnTo>
                    <a:pt x="553" y="1236"/>
                  </a:lnTo>
                  <a:lnTo>
                    <a:pt x="494" y="1209"/>
                  </a:lnTo>
                  <a:lnTo>
                    <a:pt x="440" y="1174"/>
                  </a:lnTo>
                  <a:lnTo>
                    <a:pt x="389" y="1134"/>
                  </a:lnTo>
                  <a:lnTo>
                    <a:pt x="344" y="1087"/>
                  </a:lnTo>
                  <a:lnTo>
                    <a:pt x="302" y="1035"/>
                  </a:lnTo>
                  <a:lnTo>
                    <a:pt x="266" y="978"/>
                  </a:lnTo>
                  <a:lnTo>
                    <a:pt x="236" y="916"/>
                  </a:lnTo>
                  <a:lnTo>
                    <a:pt x="211" y="852"/>
                  </a:lnTo>
                  <a:lnTo>
                    <a:pt x="193" y="783"/>
                  </a:lnTo>
                  <a:lnTo>
                    <a:pt x="182" y="711"/>
                  </a:lnTo>
                  <a:lnTo>
                    <a:pt x="178" y="637"/>
                  </a:lnTo>
                  <a:lnTo>
                    <a:pt x="179" y="576"/>
                  </a:lnTo>
                  <a:lnTo>
                    <a:pt x="157" y="594"/>
                  </a:lnTo>
                  <a:lnTo>
                    <a:pt x="136" y="615"/>
                  </a:lnTo>
                  <a:lnTo>
                    <a:pt x="120" y="639"/>
                  </a:lnTo>
                  <a:lnTo>
                    <a:pt x="106" y="666"/>
                  </a:lnTo>
                  <a:lnTo>
                    <a:pt x="97" y="699"/>
                  </a:lnTo>
                  <a:lnTo>
                    <a:pt x="97" y="735"/>
                  </a:lnTo>
                  <a:lnTo>
                    <a:pt x="103" y="772"/>
                  </a:lnTo>
                  <a:lnTo>
                    <a:pt x="117" y="813"/>
                  </a:lnTo>
                  <a:lnTo>
                    <a:pt x="139" y="855"/>
                  </a:lnTo>
                  <a:lnTo>
                    <a:pt x="158" y="864"/>
                  </a:lnTo>
                  <a:lnTo>
                    <a:pt x="175" y="880"/>
                  </a:lnTo>
                  <a:lnTo>
                    <a:pt x="199" y="913"/>
                  </a:lnTo>
                  <a:lnTo>
                    <a:pt x="206" y="930"/>
                  </a:lnTo>
                  <a:lnTo>
                    <a:pt x="211" y="946"/>
                  </a:lnTo>
                  <a:lnTo>
                    <a:pt x="209" y="964"/>
                  </a:lnTo>
                  <a:lnTo>
                    <a:pt x="205" y="981"/>
                  </a:lnTo>
                  <a:lnTo>
                    <a:pt x="196" y="994"/>
                  </a:lnTo>
                  <a:lnTo>
                    <a:pt x="182" y="1006"/>
                  </a:lnTo>
                  <a:lnTo>
                    <a:pt x="164" y="1015"/>
                  </a:lnTo>
                  <a:lnTo>
                    <a:pt x="145" y="1018"/>
                  </a:lnTo>
                  <a:lnTo>
                    <a:pt x="123" y="1015"/>
                  </a:lnTo>
                  <a:lnTo>
                    <a:pt x="105" y="1005"/>
                  </a:lnTo>
                  <a:lnTo>
                    <a:pt x="90" y="990"/>
                  </a:lnTo>
                  <a:lnTo>
                    <a:pt x="66" y="957"/>
                  </a:lnTo>
                  <a:lnTo>
                    <a:pt x="58" y="939"/>
                  </a:lnTo>
                  <a:lnTo>
                    <a:pt x="55" y="921"/>
                  </a:lnTo>
                  <a:lnTo>
                    <a:pt x="57" y="903"/>
                  </a:lnTo>
                  <a:lnTo>
                    <a:pt x="31" y="855"/>
                  </a:lnTo>
                  <a:lnTo>
                    <a:pt x="13" y="807"/>
                  </a:lnTo>
                  <a:lnTo>
                    <a:pt x="3" y="762"/>
                  </a:lnTo>
                  <a:lnTo>
                    <a:pt x="0" y="717"/>
                  </a:lnTo>
                  <a:lnTo>
                    <a:pt x="4" y="673"/>
                  </a:lnTo>
                  <a:lnTo>
                    <a:pt x="16" y="631"/>
                  </a:lnTo>
                  <a:lnTo>
                    <a:pt x="36" y="591"/>
                  </a:lnTo>
                  <a:lnTo>
                    <a:pt x="61" y="556"/>
                  </a:lnTo>
                  <a:lnTo>
                    <a:pt x="90" y="525"/>
                  </a:lnTo>
                  <a:lnTo>
                    <a:pt x="121" y="498"/>
                  </a:lnTo>
                  <a:lnTo>
                    <a:pt x="154" y="477"/>
                  </a:lnTo>
                  <a:lnTo>
                    <a:pt x="185" y="457"/>
                  </a:lnTo>
                  <a:lnTo>
                    <a:pt x="191" y="409"/>
                  </a:lnTo>
                  <a:lnTo>
                    <a:pt x="199" y="363"/>
                  </a:lnTo>
                  <a:lnTo>
                    <a:pt x="211" y="318"/>
                  </a:lnTo>
                  <a:lnTo>
                    <a:pt x="224" y="274"/>
                  </a:lnTo>
                  <a:lnTo>
                    <a:pt x="241" y="234"/>
                  </a:lnTo>
                  <a:lnTo>
                    <a:pt x="262" y="196"/>
                  </a:lnTo>
                  <a:lnTo>
                    <a:pt x="286" y="162"/>
                  </a:lnTo>
                  <a:lnTo>
                    <a:pt x="316" y="130"/>
                  </a:lnTo>
                  <a:lnTo>
                    <a:pt x="349" y="100"/>
                  </a:lnTo>
                  <a:lnTo>
                    <a:pt x="388" y="75"/>
                  </a:lnTo>
                  <a:lnTo>
                    <a:pt x="431" y="52"/>
                  </a:lnTo>
                  <a:lnTo>
                    <a:pt x="481" y="34"/>
                  </a:lnTo>
                  <a:lnTo>
                    <a:pt x="538" y="19"/>
                  </a:lnTo>
                  <a:lnTo>
                    <a:pt x="599" y="9"/>
                  </a:lnTo>
                  <a:lnTo>
                    <a:pt x="668" y="3"/>
                  </a:lnTo>
                  <a:lnTo>
                    <a:pt x="7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3" name="Freeform 1143"/>
            <p:cNvSpPr>
              <a:spLocks/>
            </p:cNvSpPr>
            <p:nvPr/>
          </p:nvSpPr>
          <p:spPr bwMode="auto">
            <a:xfrm>
              <a:off x="449" y="-2288"/>
              <a:ext cx="2064" cy="1780"/>
            </a:xfrm>
            <a:custGeom>
              <a:avLst/>
              <a:gdLst>
                <a:gd name="T0" fmla="*/ 4016 w 4127"/>
                <a:gd name="T1" fmla="*/ 0 h 3560"/>
                <a:gd name="T2" fmla="*/ 4071 w 4127"/>
                <a:gd name="T3" fmla="*/ 15 h 3560"/>
                <a:gd name="T4" fmla="*/ 4112 w 4127"/>
                <a:gd name="T5" fmla="*/ 56 h 3560"/>
                <a:gd name="T6" fmla="*/ 4127 w 4127"/>
                <a:gd name="T7" fmla="*/ 111 h 3560"/>
                <a:gd name="T8" fmla="*/ 4065 w 4127"/>
                <a:gd name="T9" fmla="*/ 839 h 3560"/>
                <a:gd name="T10" fmla="*/ 3935 w 4127"/>
                <a:gd name="T11" fmla="*/ 824 h 3560"/>
                <a:gd name="T12" fmla="*/ 3814 w 4127"/>
                <a:gd name="T13" fmla="*/ 822 h 3560"/>
                <a:gd name="T14" fmla="*/ 3766 w 4127"/>
                <a:gd name="T15" fmla="*/ 309 h 3560"/>
                <a:gd name="T16" fmla="*/ 361 w 4127"/>
                <a:gd name="T17" fmla="*/ 2423 h 3560"/>
                <a:gd name="T18" fmla="*/ 2908 w 4127"/>
                <a:gd name="T19" fmla="*/ 2471 h 3560"/>
                <a:gd name="T20" fmla="*/ 2850 w 4127"/>
                <a:gd name="T21" fmla="*/ 2589 h 3560"/>
                <a:gd name="T22" fmla="*/ 2797 w 4127"/>
                <a:gd name="T23" fmla="*/ 2730 h 3560"/>
                <a:gd name="T24" fmla="*/ 2645 w 4127"/>
                <a:gd name="T25" fmla="*/ 2783 h 3560"/>
                <a:gd name="T26" fmla="*/ 2672 w 4127"/>
                <a:gd name="T27" fmla="*/ 2909 h 3560"/>
                <a:gd name="T28" fmla="*/ 2709 w 4127"/>
                <a:gd name="T29" fmla="*/ 3057 h 3560"/>
                <a:gd name="T30" fmla="*/ 2667 w 4127"/>
                <a:gd name="T31" fmla="*/ 3260 h 3560"/>
                <a:gd name="T32" fmla="*/ 2634 w 4127"/>
                <a:gd name="T33" fmla="*/ 3456 h 3560"/>
                <a:gd name="T34" fmla="*/ 2634 w 4127"/>
                <a:gd name="T35" fmla="*/ 3527 h 3560"/>
                <a:gd name="T36" fmla="*/ 1390 w 4127"/>
                <a:gd name="T37" fmla="*/ 3560 h 3560"/>
                <a:gd name="T38" fmla="*/ 1338 w 4127"/>
                <a:gd name="T39" fmla="*/ 3546 h 3560"/>
                <a:gd name="T40" fmla="*/ 1297 w 4127"/>
                <a:gd name="T41" fmla="*/ 3509 h 3560"/>
                <a:gd name="T42" fmla="*/ 1279 w 4127"/>
                <a:gd name="T43" fmla="*/ 3456 h 3560"/>
                <a:gd name="T44" fmla="*/ 1290 w 4127"/>
                <a:gd name="T45" fmla="*/ 3402 h 3560"/>
                <a:gd name="T46" fmla="*/ 1360 w 4127"/>
                <a:gd name="T47" fmla="*/ 3230 h 3560"/>
                <a:gd name="T48" fmla="*/ 1414 w 4127"/>
                <a:gd name="T49" fmla="*/ 3065 h 3560"/>
                <a:gd name="T50" fmla="*/ 1453 w 4127"/>
                <a:gd name="T51" fmla="*/ 2913 h 3560"/>
                <a:gd name="T52" fmla="*/ 1480 w 4127"/>
                <a:gd name="T53" fmla="*/ 2784 h 3560"/>
                <a:gd name="T54" fmla="*/ 110 w 4127"/>
                <a:gd name="T55" fmla="*/ 2730 h 3560"/>
                <a:gd name="T56" fmla="*/ 55 w 4127"/>
                <a:gd name="T57" fmla="*/ 2715 h 3560"/>
                <a:gd name="T58" fmla="*/ 14 w 4127"/>
                <a:gd name="T59" fmla="*/ 2676 h 3560"/>
                <a:gd name="T60" fmla="*/ 0 w 4127"/>
                <a:gd name="T61" fmla="*/ 2619 h 3560"/>
                <a:gd name="T62" fmla="*/ 4 w 4127"/>
                <a:gd name="T63" fmla="*/ 83 h 3560"/>
                <a:gd name="T64" fmla="*/ 32 w 4127"/>
                <a:gd name="T65" fmla="*/ 33 h 3560"/>
                <a:gd name="T66" fmla="*/ 80 w 4127"/>
                <a:gd name="T67" fmla="*/ 5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27" h="3560">
                  <a:moveTo>
                    <a:pt x="110" y="0"/>
                  </a:moveTo>
                  <a:lnTo>
                    <a:pt x="4016" y="0"/>
                  </a:lnTo>
                  <a:lnTo>
                    <a:pt x="4044" y="5"/>
                  </a:lnTo>
                  <a:lnTo>
                    <a:pt x="4071" y="15"/>
                  </a:lnTo>
                  <a:lnTo>
                    <a:pt x="4094" y="33"/>
                  </a:lnTo>
                  <a:lnTo>
                    <a:pt x="4112" y="56"/>
                  </a:lnTo>
                  <a:lnTo>
                    <a:pt x="4122" y="83"/>
                  </a:lnTo>
                  <a:lnTo>
                    <a:pt x="4127" y="111"/>
                  </a:lnTo>
                  <a:lnTo>
                    <a:pt x="4127" y="851"/>
                  </a:lnTo>
                  <a:lnTo>
                    <a:pt x="4065" y="839"/>
                  </a:lnTo>
                  <a:lnTo>
                    <a:pt x="4002" y="830"/>
                  </a:lnTo>
                  <a:lnTo>
                    <a:pt x="3935" y="824"/>
                  </a:lnTo>
                  <a:lnTo>
                    <a:pt x="3863" y="822"/>
                  </a:lnTo>
                  <a:lnTo>
                    <a:pt x="3814" y="822"/>
                  </a:lnTo>
                  <a:lnTo>
                    <a:pt x="3766" y="825"/>
                  </a:lnTo>
                  <a:lnTo>
                    <a:pt x="3766" y="309"/>
                  </a:lnTo>
                  <a:lnTo>
                    <a:pt x="361" y="309"/>
                  </a:lnTo>
                  <a:lnTo>
                    <a:pt x="361" y="2423"/>
                  </a:lnTo>
                  <a:lnTo>
                    <a:pt x="2941" y="2423"/>
                  </a:lnTo>
                  <a:lnTo>
                    <a:pt x="2908" y="2471"/>
                  </a:lnTo>
                  <a:lnTo>
                    <a:pt x="2878" y="2526"/>
                  </a:lnTo>
                  <a:lnTo>
                    <a:pt x="2850" y="2589"/>
                  </a:lnTo>
                  <a:lnTo>
                    <a:pt x="2823" y="2657"/>
                  </a:lnTo>
                  <a:lnTo>
                    <a:pt x="2797" y="2730"/>
                  </a:lnTo>
                  <a:lnTo>
                    <a:pt x="2636" y="2730"/>
                  </a:lnTo>
                  <a:lnTo>
                    <a:pt x="2645" y="2783"/>
                  </a:lnTo>
                  <a:lnTo>
                    <a:pt x="2657" y="2843"/>
                  </a:lnTo>
                  <a:lnTo>
                    <a:pt x="2672" y="2909"/>
                  </a:lnTo>
                  <a:lnTo>
                    <a:pt x="2688" y="2981"/>
                  </a:lnTo>
                  <a:lnTo>
                    <a:pt x="2709" y="3057"/>
                  </a:lnTo>
                  <a:lnTo>
                    <a:pt x="2688" y="3159"/>
                  </a:lnTo>
                  <a:lnTo>
                    <a:pt x="2667" y="3260"/>
                  </a:lnTo>
                  <a:lnTo>
                    <a:pt x="2649" y="3360"/>
                  </a:lnTo>
                  <a:lnTo>
                    <a:pt x="2634" y="3456"/>
                  </a:lnTo>
                  <a:lnTo>
                    <a:pt x="2631" y="3491"/>
                  </a:lnTo>
                  <a:lnTo>
                    <a:pt x="2634" y="3527"/>
                  </a:lnTo>
                  <a:lnTo>
                    <a:pt x="2642" y="3560"/>
                  </a:lnTo>
                  <a:lnTo>
                    <a:pt x="1390" y="3560"/>
                  </a:lnTo>
                  <a:lnTo>
                    <a:pt x="1363" y="3557"/>
                  </a:lnTo>
                  <a:lnTo>
                    <a:pt x="1338" y="3546"/>
                  </a:lnTo>
                  <a:lnTo>
                    <a:pt x="1315" y="3531"/>
                  </a:lnTo>
                  <a:lnTo>
                    <a:pt x="1297" y="3509"/>
                  </a:lnTo>
                  <a:lnTo>
                    <a:pt x="1285" y="3483"/>
                  </a:lnTo>
                  <a:lnTo>
                    <a:pt x="1279" y="3456"/>
                  </a:lnTo>
                  <a:lnTo>
                    <a:pt x="1281" y="3429"/>
                  </a:lnTo>
                  <a:lnTo>
                    <a:pt x="1290" y="3402"/>
                  </a:lnTo>
                  <a:lnTo>
                    <a:pt x="1327" y="3317"/>
                  </a:lnTo>
                  <a:lnTo>
                    <a:pt x="1360" y="3230"/>
                  </a:lnTo>
                  <a:lnTo>
                    <a:pt x="1389" y="3146"/>
                  </a:lnTo>
                  <a:lnTo>
                    <a:pt x="1414" y="3065"/>
                  </a:lnTo>
                  <a:lnTo>
                    <a:pt x="1435" y="2987"/>
                  </a:lnTo>
                  <a:lnTo>
                    <a:pt x="1453" y="2913"/>
                  </a:lnTo>
                  <a:lnTo>
                    <a:pt x="1468" y="2846"/>
                  </a:lnTo>
                  <a:lnTo>
                    <a:pt x="1480" y="2784"/>
                  </a:lnTo>
                  <a:lnTo>
                    <a:pt x="1491" y="2730"/>
                  </a:lnTo>
                  <a:lnTo>
                    <a:pt x="110" y="2730"/>
                  </a:lnTo>
                  <a:lnTo>
                    <a:pt x="80" y="2727"/>
                  </a:lnTo>
                  <a:lnTo>
                    <a:pt x="55" y="2715"/>
                  </a:lnTo>
                  <a:lnTo>
                    <a:pt x="32" y="2699"/>
                  </a:lnTo>
                  <a:lnTo>
                    <a:pt x="14" y="2676"/>
                  </a:lnTo>
                  <a:lnTo>
                    <a:pt x="4" y="2649"/>
                  </a:lnTo>
                  <a:lnTo>
                    <a:pt x="0" y="2619"/>
                  </a:lnTo>
                  <a:lnTo>
                    <a:pt x="0" y="111"/>
                  </a:lnTo>
                  <a:lnTo>
                    <a:pt x="4" y="83"/>
                  </a:lnTo>
                  <a:lnTo>
                    <a:pt x="14" y="56"/>
                  </a:lnTo>
                  <a:lnTo>
                    <a:pt x="32" y="33"/>
                  </a:lnTo>
                  <a:lnTo>
                    <a:pt x="55" y="15"/>
                  </a:lnTo>
                  <a:lnTo>
                    <a:pt x="80" y="5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4" name="Freeform 1144"/>
            <p:cNvSpPr>
              <a:spLocks/>
            </p:cNvSpPr>
            <p:nvPr/>
          </p:nvSpPr>
          <p:spPr bwMode="auto">
            <a:xfrm>
              <a:off x="715" y="-1933"/>
              <a:ext cx="1291" cy="541"/>
            </a:xfrm>
            <a:custGeom>
              <a:avLst/>
              <a:gdLst>
                <a:gd name="T0" fmla="*/ 1506 w 2580"/>
                <a:gd name="T1" fmla="*/ 0 h 1083"/>
                <a:gd name="T2" fmla="*/ 1528 w 2580"/>
                <a:gd name="T3" fmla="*/ 1 h 1083"/>
                <a:gd name="T4" fmla="*/ 1549 w 2580"/>
                <a:gd name="T5" fmla="*/ 10 h 1083"/>
                <a:gd name="T6" fmla="*/ 1566 w 2580"/>
                <a:gd name="T7" fmla="*/ 22 h 1083"/>
                <a:gd name="T8" fmla="*/ 1579 w 2580"/>
                <a:gd name="T9" fmla="*/ 40 h 1083"/>
                <a:gd name="T10" fmla="*/ 1859 w 2580"/>
                <a:gd name="T11" fmla="*/ 514 h 1083"/>
                <a:gd name="T12" fmla="*/ 1859 w 2580"/>
                <a:gd name="T13" fmla="*/ 514 h 1083"/>
                <a:gd name="T14" fmla="*/ 2496 w 2580"/>
                <a:gd name="T15" fmla="*/ 514 h 1083"/>
                <a:gd name="T16" fmla="*/ 2523 w 2580"/>
                <a:gd name="T17" fmla="*/ 519 h 1083"/>
                <a:gd name="T18" fmla="*/ 2546 w 2580"/>
                <a:gd name="T19" fmla="*/ 531 h 1083"/>
                <a:gd name="T20" fmla="*/ 2564 w 2580"/>
                <a:gd name="T21" fmla="*/ 549 h 1083"/>
                <a:gd name="T22" fmla="*/ 2576 w 2580"/>
                <a:gd name="T23" fmla="*/ 571 h 1083"/>
                <a:gd name="T24" fmla="*/ 2580 w 2580"/>
                <a:gd name="T25" fmla="*/ 598 h 1083"/>
                <a:gd name="T26" fmla="*/ 2576 w 2580"/>
                <a:gd name="T27" fmla="*/ 624 h 1083"/>
                <a:gd name="T28" fmla="*/ 2564 w 2580"/>
                <a:gd name="T29" fmla="*/ 646 h 1083"/>
                <a:gd name="T30" fmla="*/ 2546 w 2580"/>
                <a:gd name="T31" fmla="*/ 664 h 1083"/>
                <a:gd name="T32" fmla="*/ 2523 w 2580"/>
                <a:gd name="T33" fmla="*/ 676 h 1083"/>
                <a:gd name="T34" fmla="*/ 2496 w 2580"/>
                <a:gd name="T35" fmla="*/ 681 h 1083"/>
                <a:gd name="T36" fmla="*/ 1811 w 2580"/>
                <a:gd name="T37" fmla="*/ 681 h 1083"/>
                <a:gd name="T38" fmla="*/ 1789 w 2580"/>
                <a:gd name="T39" fmla="*/ 678 h 1083"/>
                <a:gd name="T40" fmla="*/ 1769 w 2580"/>
                <a:gd name="T41" fmla="*/ 670 h 1083"/>
                <a:gd name="T42" fmla="*/ 1753 w 2580"/>
                <a:gd name="T43" fmla="*/ 657 h 1083"/>
                <a:gd name="T44" fmla="*/ 1739 w 2580"/>
                <a:gd name="T45" fmla="*/ 640 h 1083"/>
                <a:gd name="T46" fmla="*/ 1513 w 2580"/>
                <a:gd name="T47" fmla="*/ 255 h 1083"/>
                <a:gd name="T48" fmla="*/ 1104 w 2580"/>
                <a:gd name="T49" fmla="*/ 1038 h 1083"/>
                <a:gd name="T50" fmla="*/ 1092 w 2580"/>
                <a:gd name="T51" fmla="*/ 1054 h 1083"/>
                <a:gd name="T52" fmla="*/ 1077 w 2580"/>
                <a:gd name="T53" fmla="*/ 1068 h 1083"/>
                <a:gd name="T54" fmla="*/ 1059 w 2580"/>
                <a:gd name="T55" fmla="*/ 1078 h 1083"/>
                <a:gd name="T56" fmla="*/ 1038 w 2580"/>
                <a:gd name="T57" fmla="*/ 1083 h 1083"/>
                <a:gd name="T58" fmla="*/ 1031 w 2580"/>
                <a:gd name="T59" fmla="*/ 1083 h 1083"/>
                <a:gd name="T60" fmla="*/ 1005 w 2580"/>
                <a:gd name="T61" fmla="*/ 1078 h 1083"/>
                <a:gd name="T62" fmla="*/ 984 w 2580"/>
                <a:gd name="T63" fmla="*/ 1068 h 1083"/>
                <a:gd name="T64" fmla="*/ 965 w 2580"/>
                <a:gd name="T65" fmla="*/ 1051 h 1083"/>
                <a:gd name="T66" fmla="*/ 669 w 2580"/>
                <a:gd name="T67" fmla="*/ 681 h 1083"/>
                <a:gd name="T68" fmla="*/ 82 w 2580"/>
                <a:gd name="T69" fmla="*/ 681 h 1083"/>
                <a:gd name="T70" fmla="*/ 56 w 2580"/>
                <a:gd name="T71" fmla="*/ 676 h 1083"/>
                <a:gd name="T72" fmla="*/ 34 w 2580"/>
                <a:gd name="T73" fmla="*/ 664 h 1083"/>
                <a:gd name="T74" fmla="*/ 16 w 2580"/>
                <a:gd name="T75" fmla="*/ 646 h 1083"/>
                <a:gd name="T76" fmla="*/ 4 w 2580"/>
                <a:gd name="T77" fmla="*/ 624 h 1083"/>
                <a:gd name="T78" fmla="*/ 0 w 2580"/>
                <a:gd name="T79" fmla="*/ 598 h 1083"/>
                <a:gd name="T80" fmla="*/ 4 w 2580"/>
                <a:gd name="T81" fmla="*/ 571 h 1083"/>
                <a:gd name="T82" fmla="*/ 16 w 2580"/>
                <a:gd name="T83" fmla="*/ 549 h 1083"/>
                <a:gd name="T84" fmla="*/ 34 w 2580"/>
                <a:gd name="T85" fmla="*/ 531 h 1083"/>
                <a:gd name="T86" fmla="*/ 56 w 2580"/>
                <a:gd name="T87" fmla="*/ 519 h 1083"/>
                <a:gd name="T88" fmla="*/ 82 w 2580"/>
                <a:gd name="T89" fmla="*/ 514 h 1083"/>
                <a:gd name="T90" fmla="*/ 710 w 2580"/>
                <a:gd name="T91" fmla="*/ 514 h 1083"/>
                <a:gd name="T92" fmla="*/ 735 w 2580"/>
                <a:gd name="T93" fmla="*/ 519 h 1083"/>
                <a:gd name="T94" fmla="*/ 756 w 2580"/>
                <a:gd name="T95" fmla="*/ 529 h 1083"/>
                <a:gd name="T96" fmla="*/ 776 w 2580"/>
                <a:gd name="T97" fmla="*/ 546 h 1083"/>
                <a:gd name="T98" fmla="*/ 1016 w 2580"/>
                <a:gd name="T99" fmla="*/ 847 h 1083"/>
                <a:gd name="T100" fmla="*/ 1434 w 2580"/>
                <a:gd name="T101" fmla="*/ 45 h 1083"/>
                <a:gd name="T102" fmla="*/ 1447 w 2580"/>
                <a:gd name="T103" fmla="*/ 27 h 1083"/>
                <a:gd name="T104" fmla="*/ 1464 w 2580"/>
                <a:gd name="T105" fmla="*/ 12 h 1083"/>
                <a:gd name="T106" fmla="*/ 1485 w 2580"/>
                <a:gd name="T107" fmla="*/ 3 h 1083"/>
                <a:gd name="T108" fmla="*/ 1506 w 2580"/>
                <a:gd name="T109" fmla="*/ 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80" h="1083">
                  <a:moveTo>
                    <a:pt x="1506" y="0"/>
                  </a:moveTo>
                  <a:lnTo>
                    <a:pt x="1528" y="1"/>
                  </a:lnTo>
                  <a:lnTo>
                    <a:pt x="1549" y="10"/>
                  </a:lnTo>
                  <a:lnTo>
                    <a:pt x="1566" y="22"/>
                  </a:lnTo>
                  <a:lnTo>
                    <a:pt x="1579" y="40"/>
                  </a:lnTo>
                  <a:lnTo>
                    <a:pt x="1859" y="514"/>
                  </a:lnTo>
                  <a:lnTo>
                    <a:pt x="1859" y="514"/>
                  </a:lnTo>
                  <a:lnTo>
                    <a:pt x="2496" y="514"/>
                  </a:lnTo>
                  <a:lnTo>
                    <a:pt x="2523" y="519"/>
                  </a:lnTo>
                  <a:lnTo>
                    <a:pt x="2546" y="531"/>
                  </a:lnTo>
                  <a:lnTo>
                    <a:pt x="2564" y="549"/>
                  </a:lnTo>
                  <a:lnTo>
                    <a:pt x="2576" y="571"/>
                  </a:lnTo>
                  <a:lnTo>
                    <a:pt x="2580" y="598"/>
                  </a:lnTo>
                  <a:lnTo>
                    <a:pt x="2576" y="624"/>
                  </a:lnTo>
                  <a:lnTo>
                    <a:pt x="2564" y="646"/>
                  </a:lnTo>
                  <a:lnTo>
                    <a:pt x="2546" y="664"/>
                  </a:lnTo>
                  <a:lnTo>
                    <a:pt x="2523" y="676"/>
                  </a:lnTo>
                  <a:lnTo>
                    <a:pt x="2496" y="681"/>
                  </a:lnTo>
                  <a:lnTo>
                    <a:pt x="1811" y="681"/>
                  </a:lnTo>
                  <a:lnTo>
                    <a:pt x="1789" y="678"/>
                  </a:lnTo>
                  <a:lnTo>
                    <a:pt x="1769" y="670"/>
                  </a:lnTo>
                  <a:lnTo>
                    <a:pt x="1753" y="657"/>
                  </a:lnTo>
                  <a:lnTo>
                    <a:pt x="1739" y="640"/>
                  </a:lnTo>
                  <a:lnTo>
                    <a:pt x="1513" y="255"/>
                  </a:lnTo>
                  <a:lnTo>
                    <a:pt x="1104" y="1038"/>
                  </a:lnTo>
                  <a:lnTo>
                    <a:pt x="1092" y="1054"/>
                  </a:lnTo>
                  <a:lnTo>
                    <a:pt x="1077" y="1068"/>
                  </a:lnTo>
                  <a:lnTo>
                    <a:pt x="1059" y="1078"/>
                  </a:lnTo>
                  <a:lnTo>
                    <a:pt x="1038" y="1083"/>
                  </a:lnTo>
                  <a:lnTo>
                    <a:pt x="1031" y="1083"/>
                  </a:lnTo>
                  <a:lnTo>
                    <a:pt x="1005" y="1078"/>
                  </a:lnTo>
                  <a:lnTo>
                    <a:pt x="984" y="1068"/>
                  </a:lnTo>
                  <a:lnTo>
                    <a:pt x="965" y="1051"/>
                  </a:lnTo>
                  <a:lnTo>
                    <a:pt x="669" y="681"/>
                  </a:lnTo>
                  <a:lnTo>
                    <a:pt x="82" y="681"/>
                  </a:lnTo>
                  <a:lnTo>
                    <a:pt x="56" y="676"/>
                  </a:lnTo>
                  <a:lnTo>
                    <a:pt x="34" y="664"/>
                  </a:lnTo>
                  <a:lnTo>
                    <a:pt x="16" y="646"/>
                  </a:lnTo>
                  <a:lnTo>
                    <a:pt x="4" y="624"/>
                  </a:lnTo>
                  <a:lnTo>
                    <a:pt x="0" y="598"/>
                  </a:lnTo>
                  <a:lnTo>
                    <a:pt x="4" y="571"/>
                  </a:lnTo>
                  <a:lnTo>
                    <a:pt x="16" y="549"/>
                  </a:lnTo>
                  <a:lnTo>
                    <a:pt x="34" y="531"/>
                  </a:lnTo>
                  <a:lnTo>
                    <a:pt x="56" y="519"/>
                  </a:lnTo>
                  <a:lnTo>
                    <a:pt x="82" y="514"/>
                  </a:lnTo>
                  <a:lnTo>
                    <a:pt x="710" y="514"/>
                  </a:lnTo>
                  <a:lnTo>
                    <a:pt x="735" y="519"/>
                  </a:lnTo>
                  <a:lnTo>
                    <a:pt x="756" y="529"/>
                  </a:lnTo>
                  <a:lnTo>
                    <a:pt x="776" y="546"/>
                  </a:lnTo>
                  <a:lnTo>
                    <a:pt x="1016" y="847"/>
                  </a:lnTo>
                  <a:lnTo>
                    <a:pt x="1434" y="45"/>
                  </a:lnTo>
                  <a:lnTo>
                    <a:pt x="1447" y="27"/>
                  </a:lnTo>
                  <a:lnTo>
                    <a:pt x="1464" y="12"/>
                  </a:lnTo>
                  <a:lnTo>
                    <a:pt x="1485" y="3"/>
                  </a:lnTo>
                  <a:lnTo>
                    <a:pt x="1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85" name="Freeform 1195"/>
          <p:cNvSpPr>
            <a:spLocks noEditPoints="1"/>
          </p:cNvSpPr>
          <p:nvPr/>
        </p:nvSpPr>
        <p:spPr bwMode="auto">
          <a:xfrm>
            <a:off x="5910754" y="2630430"/>
            <a:ext cx="275425" cy="239380"/>
          </a:xfrm>
          <a:custGeom>
            <a:avLst/>
            <a:gdLst>
              <a:gd name="T0" fmla="*/ 316 w 4005"/>
              <a:gd name="T1" fmla="*/ 270 h 3479"/>
              <a:gd name="T2" fmla="*/ 287 w 4005"/>
              <a:gd name="T3" fmla="*/ 287 h 3479"/>
              <a:gd name="T4" fmla="*/ 269 w 4005"/>
              <a:gd name="T5" fmla="*/ 317 h 3479"/>
              <a:gd name="T6" fmla="*/ 268 w 4005"/>
              <a:gd name="T7" fmla="*/ 2074 h 3479"/>
              <a:gd name="T8" fmla="*/ 276 w 4005"/>
              <a:gd name="T9" fmla="*/ 2107 h 3479"/>
              <a:gd name="T10" fmla="*/ 301 w 4005"/>
              <a:gd name="T11" fmla="*/ 2133 h 3479"/>
              <a:gd name="T12" fmla="*/ 334 w 4005"/>
              <a:gd name="T13" fmla="*/ 2141 h 3479"/>
              <a:gd name="T14" fmla="*/ 3689 w 4005"/>
              <a:gd name="T15" fmla="*/ 2139 h 3479"/>
              <a:gd name="T16" fmla="*/ 3718 w 4005"/>
              <a:gd name="T17" fmla="*/ 2122 h 3479"/>
              <a:gd name="T18" fmla="*/ 3735 w 4005"/>
              <a:gd name="T19" fmla="*/ 2091 h 3479"/>
              <a:gd name="T20" fmla="*/ 3738 w 4005"/>
              <a:gd name="T21" fmla="*/ 335 h 3479"/>
              <a:gd name="T22" fmla="*/ 3729 w 4005"/>
              <a:gd name="T23" fmla="*/ 302 h 3479"/>
              <a:gd name="T24" fmla="*/ 3703 w 4005"/>
              <a:gd name="T25" fmla="*/ 276 h 3479"/>
              <a:gd name="T26" fmla="*/ 3670 w 4005"/>
              <a:gd name="T27" fmla="*/ 267 h 3479"/>
              <a:gd name="T28" fmla="*/ 334 w 4005"/>
              <a:gd name="T29" fmla="*/ 0 h 3479"/>
              <a:gd name="T30" fmla="*/ 3716 w 4005"/>
              <a:gd name="T31" fmla="*/ 3 h 3479"/>
              <a:gd name="T32" fmla="*/ 3799 w 4005"/>
              <a:gd name="T33" fmla="*/ 25 h 3479"/>
              <a:gd name="T34" fmla="*/ 3873 w 4005"/>
              <a:gd name="T35" fmla="*/ 68 h 3479"/>
              <a:gd name="T36" fmla="*/ 3937 w 4005"/>
              <a:gd name="T37" fmla="*/ 132 h 3479"/>
              <a:gd name="T38" fmla="*/ 3981 w 4005"/>
              <a:gd name="T39" fmla="*/ 206 h 3479"/>
              <a:gd name="T40" fmla="*/ 4001 w 4005"/>
              <a:gd name="T41" fmla="*/ 289 h 3479"/>
              <a:gd name="T42" fmla="*/ 4005 w 4005"/>
              <a:gd name="T43" fmla="*/ 2609 h 3479"/>
              <a:gd name="T44" fmla="*/ 3994 w 4005"/>
              <a:gd name="T45" fmla="*/ 2698 h 3479"/>
              <a:gd name="T46" fmla="*/ 3961 w 4005"/>
              <a:gd name="T47" fmla="*/ 2776 h 3479"/>
              <a:gd name="T48" fmla="*/ 3906 w 4005"/>
              <a:gd name="T49" fmla="*/ 2846 h 3479"/>
              <a:gd name="T50" fmla="*/ 3837 w 4005"/>
              <a:gd name="T51" fmla="*/ 2901 h 3479"/>
              <a:gd name="T52" fmla="*/ 3758 w 4005"/>
              <a:gd name="T53" fmla="*/ 2933 h 3479"/>
              <a:gd name="T54" fmla="*/ 3670 w 4005"/>
              <a:gd name="T55" fmla="*/ 2944 h 3479"/>
              <a:gd name="T56" fmla="*/ 2540 w 4005"/>
              <a:gd name="T57" fmla="*/ 2997 h 3479"/>
              <a:gd name="T58" fmla="*/ 2569 w 4005"/>
              <a:gd name="T59" fmla="*/ 3107 h 3479"/>
              <a:gd name="T60" fmla="*/ 2615 w 4005"/>
              <a:gd name="T61" fmla="*/ 3210 h 3479"/>
              <a:gd name="T62" fmla="*/ 2651 w 4005"/>
              <a:gd name="T63" fmla="*/ 3284 h 3479"/>
              <a:gd name="T64" fmla="*/ 2667 w 4005"/>
              <a:gd name="T65" fmla="*/ 3330 h 3479"/>
              <a:gd name="T66" fmla="*/ 2667 w 4005"/>
              <a:gd name="T67" fmla="*/ 3371 h 3479"/>
              <a:gd name="T68" fmla="*/ 2648 w 4005"/>
              <a:gd name="T69" fmla="*/ 3419 h 3479"/>
              <a:gd name="T70" fmla="*/ 2610 w 4005"/>
              <a:gd name="T71" fmla="*/ 3457 h 3479"/>
              <a:gd name="T72" fmla="*/ 2562 w 4005"/>
              <a:gd name="T73" fmla="*/ 3477 h 3479"/>
              <a:gd name="T74" fmla="*/ 1469 w 4005"/>
              <a:gd name="T75" fmla="*/ 3479 h 3479"/>
              <a:gd name="T76" fmla="*/ 1417 w 4005"/>
              <a:gd name="T77" fmla="*/ 3469 h 3479"/>
              <a:gd name="T78" fmla="*/ 1375 w 4005"/>
              <a:gd name="T79" fmla="*/ 3440 h 3479"/>
              <a:gd name="T80" fmla="*/ 1345 w 4005"/>
              <a:gd name="T81" fmla="*/ 3396 h 3479"/>
              <a:gd name="T82" fmla="*/ 1335 w 4005"/>
              <a:gd name="T83" fmla="*/ 3346 h 3479"/>
              <a:gd name="T84" fmla="*/ 1343 w 4005"/>
              <a:gd name="T85" fmla="*/ 3308 h 3479"/>
              <a:gd name="T86" fmla="*/ 1368 w 4005"/>
              <a:gd name="T87" fmla="*/ 3254 h 3479"/>
              <a:gd name="T88" fmla="*/ 1412 w 4005"/>
              <a:gd name="T89" fmla="*/ 3161 h 3479"/>
              <a:gd name="T90" fmla="*/ 1454 w 4005"/>
              <a:gd name="T91" fmla="*/ 3052 h 3479"/>
              <a:gd name="T92" fmla="*/ 1469 w 4005"/>
              <a:gd name="T93" fmla="*/ 2944 h 3479"/>
              <a:gd name="T94" fmla="*/ 290 w 4005"/>
              <a:gd name="T95" fmla="*/ 2941 h 3479"/>
              <a:gd name="T96" fmla="*/ 206 w 4005"/>
              <a:gd name="T97" fmla="*/ 2919 h 3479"/>
              <a:gd name="T98" fmla="*/ 132 w 4005"/>
              <a:gd name="T99" fmla="*/ 2876 h 3479"/>
              <a:gd name="T100" fmla="*/ 68 w 4005"/>
              <a:gd name="T101" fmla="*/ 2812 h 3479"/>
              <a:gd name="T102" fmla="*/ 24 w 4005"/>
              <a:gd name="T103" fmla="*/ 2738 h 3479"/>
              <a:gd name="T104" fmla="*/ 2 w 4005"/>
              <a:gd name="T105" fmla="*/ 2655 h 3479"/>
              <a:gd name="T106" fmla="*/ 0 w 4005"/>
              <a:gd name="T107" fmla="*/ 335 h 3479"/>
              <a:gd name="T108" fmla="*/ 11 w 4005"/>
              <a:gd name="T109" fmla="*/ 246 h 3479"/>
              <a:gd name="T110" fmla="*/ 44 w 4005"/>
              <a:gd name="T111" fmla="*/ 168 h 3479"/>
              <a:gd name="T112" fmla="*/ 98 w 4005"/>
              <a:gd name="T113" fmla="*/ 98 h 3479"/>
              <a:gd name="T114" fmla="*/ 167 w 4005"/>
              <a:gd name="T115" fmla="*/ 43 h 3479"/>
              <a:gd name="T116" fmla="*/ 247 w 4005"/>
              <a:gd name="T117" fmla="*/ 11 h 3479"/>
              <a:gd name="T118" fmla="*/ 334 w 4005"/>
              <a:gd name="T119" fmla="*/ 0 h 3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05" h="3479">
                <a:moveTo>
                  <a:pt x="334" y="267"/>
                </a:moveTo>
                <a:lnTo>
                  <a:pt x="316" y="270"/>
                </a:lnTo>
                <a:lnTo>
                  <a:pt x="301" y="276"/>
                </a:lnTo>
                <a:lnTo>
                  <a:pt x="287" y="287"/>
                </a:lnTo>
                <a:lnTo>
                  <a:pt x="276" y="302"/>
                </a:lnTo>
                <a:lnTo>
                  <a:pt x="269" y="317"/>
                </a:lnTo>
                <a:lnTo>
                  <a:pt x="268" y="335"/>
                </a:lnTo>
                <a:lnTo>
                  <a:pt x="268" y="2074"/>
                </a:lnTo>
                <a:lnTo>
                  <a:pt x="269" y="2091"/>
                </a:lnTo>
                <a:lnTo>
                  <a:pt x="276" y="2107"/>
                </a:lnTo>
                <a:lnTo>
                  <a:pt x="287" y="2122"/>
                </a:lnTo>
                <a:lnTo>
                  <a:pt x="301" y="2133"/>
                </a:lnTo>
                <a:lnTo>
                  <a:pt x="316" y="2139"/>
                </a:lnTo>
                <a:lnTo>
                  <a:pt x="334" y="2141"/>
                </a:lnTo>
                <a:lnTo>
                  <a:pt x="3670" y="2141"/>
                </a:lnTo>
                <a:lnTo>
                  <a:pt x="3689" y="2139"/>
                </a:lnTo>
                <a:lnTo>
                  <a:pt x="3703" y="2133"/>
                </a:lnTo>
                <a:lnTo>
                  <a:pt x="3718" y="2122"/>
                </a:lnTo>
                <a:lnTo>
                  <a:pt x="3729" y="2107"/>
                </a:lnTo>
                <a:lnTo>
                  <a:pt x="3735" y="2091"/>
                </a:lnTo>
                <a:lnTo>
                  <a:pt x="3738" y="2074"/>
                </a:lnTo>
                <a:lnTo>
                  <a:pt x="3738" y="335"/>
                </a:lnTo>
                <a:lnTo>
                  <a:pt x="3735" y="317"/>
                </a:lnTo>
                <a:lnTo>
                  <a:pt x="3729" y="302"/>
                </a:lnTo>
                <a:lnTo>
                  <a:pt x="3718" y="287"/>
                </a:lnTo>
                <a:lnTo>
                  <a:pt x="3703" y="276"/>
                </a:lnTo>
                <a:lnTo>
                  <a:pt x="3689" y="270"/>
                </a:lnTo>
                <a:lnTo>
                  <a:pt x="3670" y="267"/>
                </a:lnTo>
                <a:lnTo>
                  <a:pt x="334" y="267"/>
                </a:lnTo>
                <a:close/>
                <a:moveTo>
                  <a:pt x="334" y="0"/>
                </a:moveTo>
                <a:lnTo>
                  <a:pt x="3670" y="0"/>
                </a:lnTo>
                <a:lnTo>
                  <a:pt x="3716" y="3"/>
                </a:lnTo>
                <a:lnTo>
                  <a:pt x="3758" y="11"/>
                </a:lnTo>
                <a:lnTo>
                  <a:pt x="3799" y="25"/>
                </a:lnTo>
                <a:lnTo>
                  <a:pt x="3837" y="43"/>
                </a:lnTo>
                <a:lnTo>
                  <a:pt x="3873" y="68"/>
                </a:lnTo>
                <a:lnTo>
                  <a:pt x="3906" y="98"/>
                </a:lnTo>
                <a:lnTo>
                  <a:pt x="3937" y="132"/>
                </a:lnTo>
                <a:lnTo>
                  <a:pt x="3961" y="168"/>
                </a:lnTo>
                <a:lnTo>
                  <a:pt x="3981" y="206"/>
                </a:lnTo>
                <a:lnTo>
                  <a:pt x="3994" y="246"/>
                </a:lnTo>
                <a:lnTo>
                  <a:pt x="4001" y="289"/>
                </a:lnTo>
                <a:lnTo>
                  <a:pt x="4005" y="335"/>
                </a:lnTo>
                <a:lnTo>
                  <a:pt x="4005" y="2609"/>
                </a:lnTo>
                <a:lnTo>
                  <a:pt x="4001" y="2655"/>
                </a:lnTo>
                <a:lnTo>
                  <a:pt x="3994" y="2698"/>
                </a:lnTo>
                <a:lnTo>
                  <a:pt x="3981" y="2738"/>
                </a:lnTo>
                <a:lnTo>
                  <a:pt x="3961" y="2776"/>
                </a:lnTo>
                <a:lnTo>
                  <a:pt x="3937" y="2812"/>
                </a:lnTo>
                <a:lnTo>
                  <a:pt x="3906" y="2846"/>
                </a:lnTo>
                <a:lnTo>
                  <a:pt x="3873" y="2876"/>
                </a:lnTo>
                <a:lnTo>
                  <a:pt x="3837" y="2901"/>
                </a:lnTo>
                <a:lnTo>
                  <a:pt x="3799" y="2919"/>
                </a:lnTo>
                <a:lnTo>
                  <a:pt x="3758" y="2933"/>
                </a:lnTo>
                <a:lnTo>
                  <a:pt x="3716" y="2941"/>
                </a:lnTo>
                <a:lnTo>
                  <a:pt x="3670" y="2944"/>
                </a:lnTo>
                <a:lnTo>
                  <a:pt x="2536" y="2944"/>
                </a:lnTo>
                <a:lnTo>
                  <a:pt x="2540" y="2997"/>
                </a:lnTo>
                <a:lnTo>
                  <a:pt x="2551" y="3050"/>
                </a:lnTo>
                <a:lnTo>
                  <a:pt x="2569" y="3107"/>
                </a:lnTo>
                <a:lnTo>
                  <a:pt x="2591" y="3161"/>
                </a:lnTo>
                <a:lnTo>
                  <a:pt x="2615" y="3210"/>
                </a:lnTo>
                <a:lnTo>
                  <a:pt x="2637" y="3255"/>
                </a:lnTo>
                <a:lnTo>
                  <a:pt x="2651" y="3284"/>
                </a:lnTo>
                <a:lnTo>
                  <a:pt x="2661" y="3309"/>
                </a:lnTo>
                <a:lnTo>
                  <a:pt x="2667" y="3330"/>
                </a:lnTo>
                <a:lnTo>
                  <a:pt x="2670" y="3346"/>
                </a:lnTo>
                <a:lnTo>
                  <a:pt x="2667" y="3371"/>
                </a:lnTo>
                <a:lnTo>
                  <a:pt x="2660" y="3396"/>
                </a:lnTo>
                <a:lnTo>
                  <a:pt x="2648" y="3419"/>
                </a:lnTo>
                <a:lnTo>
                  <a:pt x="2631" y="3440"/>
                </a:lnTo>
                <a:lnTo>
                  <a:pt x="2610" y="3457"/>
                </a:lnTo>
                <a:lnTo>
                  <a:pt x="2587" y="3469"/>
                </a:lnTo>
                <a:lnTo>
                  <a:pt x="2562" y="3477"/>
                </a:lnTo>
                <a:lnTo>
                  <a:pt x="2536" y="3479"/>
                </a:lnTo>
                <a:lnTo>
                  <a:pt x="1469" y="3479"/>
                </a:lnTo>
                <a:lnTo>
                  <a:pt x="1442" y="3477"/>
                </a:lnTo>
                <a:lnTo>
                  <a:pt x="1417" y="3469"/>
                </a:lnTo>
                <a:lnTo>
                  <a:pt x="1395" y="3457"/>
                </a:lnTo>
                <a:lnTo>
                  <a:pt x="1375" y="3440"/>
                </a:lnTo>
                <a:lnTo>
                  <a:pt x="1357" y="3419"/>
                </a:lnTo>
                <a:lnTo>
                  <a:pt x="1345" y="3396"/>
                </a:lnTo>
                <a:lnTo>
                  <a:pt x="1338" y="3371"/>
                </a:lnTo>
                <a:lnTo>
                  <a:pt x="1335" y="3346"/>
                </a:lnTo>
                <a:lnTo>
                  <a:pt x="1337" y="3328"/>
                </a:lnTo>
                <a:lnTo>
                  <a:pt x="1343" y="3308"/>
                </a:lnTo>
                <a:lnTo>
                  <a:pt x="1354" y="3283"/>
                </a:lnTo>
                <a:lnTo>
                  <a:pt x="1368" y="3254"/>
                </a:lnTo>
                <a:lnTo>
                  <a:pt x="1390" y="3210"/>
                </a:lnTo>
                <a:lnTo>
                  <a:pt x="1412" y="3161"/>
                </a:lnTo>
                <a:lnTo>
                  <a:pt x="1434" y="3107"/>
                </a:lnTo>
                <a:lnTo>
                  <a:pt x="1454" y="3052"/>
                </a:lnTo>
                <a:lnTo>
                  <a:pt x="1465" y="2998"/>
                </a:lnTo>
                <a:lnTo>
                  <a:pt x="1469" y="2944"/>
                </a:lnTo>
                <a:lnTo>
                  <a:pt x="334" y="2944"/>
                </a:lnTo>
                <a:lnTo>
                  <a:pt x="290" y="2941"/>
                </a:lnTo>
                <a:lnTo>
                  <a:pt x="247" y="2933"/>
                </a:lnTo>
                <a:lnTo>
                  <a:pt x="206" y="2919"/>
                </a:lnTo>
                <a:lnTo>
                  <a:pt x="167" y="2901"/>
                </a:lnTo>
                <a:lnTo>
                  <a:pt x="132" y="2876"/>
                </a:lnTo>
                <a:lnTo>
                  <a:pt x="98" y="2846"/>
                </a:lnTo>
                <a:lnTo>
                  <a:pt x="68" y="2812"/>
                </a:lnTo>
                <a:lnTo>
                  <a:pt x="44" y="2776"/>
                </a:lnTo>
                <a:lnTo>
                  <a:pt x="24" y="2738"/>
                </a:lnTo>
                <a:lnTo>
                  <a:pt x="11" y="2698"/>
                </a:lnTo>
                <a:lnTo>
                  <a:pt x="2" y="2655"/>
                </a:lnTo>
                <a:lnTo>
                  <a:pt x="0" y="2609"/>
                </a:lnTo>
                <a:lnTo>
                  <a:pt x="0" y="335"/>
                </a:lnTo>
                <a:lnTo>
                  <a:pt x="2" y="289"/>
                </a:lnTo>
                <a:lnTo>
                  <a:pt x="11" y="246"/>
                </a:lnTo>
                <a:lnTo>
                  <a:pt x="24" y="206"/>
                </a:lnTo>
                <a:lnTo>
                  <a:pt x="44" y="168"/>
                </a:lnTo>
                <a:lnTo>
                  <a:pt x="68" y="132"/>
                </a:lnTo>
                <a:lnTo>
                  <a:pt x="98" y="98"/>
                </a:lnTo>
                <a:lnTo>
                  <a:pt x="132" y="68"/>
                </a:lnTo>
                <a:lnTo>
                  <a:pt x="167" y="43"/>
                </a:lnTo>
                <a:lnTo>
                  <a:pt x="206" y="25"/>
                </a:lnTo>
                <a:lnTo>
                  <a:pt x="247" y="11"/>
                </a:lnTo>
                <a:lnTo>
                  <a:pt x="290" y="3"/>
                </a:lnTo>
                <a:lnTo>
                  <a:pt x="3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6" name="Freeform 1233"/>
          <p:cNvSpPr>
            <a:spLocks noEditPoints="1"/>
          </p:cNvSpPr>
          <p:nvPr/>
        </p:nvSpPr>
        <p:spPr bwMode="auto">
          <a:xfrm>
            <a:off x="3030798" y="4475327"/>
            <a:ext cx="280511" cy="280340"/>
          </a:xfrm>
          <a:custGeom>
            <a:avLst/>
            <a:gdLst>
              <a:gd name="T0" fmla="*/ 4899 w 6560"/>
              <a:gd name="T1" fmla="*/ 4212 h 6556"/>
              <a:gd name="T2" fmla="*/ 5625 w 6560"/>
              <a:gd name="T3" fmla="*/ 4937 h 6556"/>
              <a:gd name="T4" fmla="*/ 5734 w 6560"/>
              <a:gd name="T5" fmla="*/ 5169 h 6556"/>
              <a:gd name="T6" fmla="*/ 5535 w 6560"/>
              <a:gd name="T7" fmla="*/ 5326 h 6556"/>
              <a:gd name="T8" fmla="*/ 4530 w 6560"/>
              <a:gd name="T9" fmla="*/ 5213 h 6556"/>
              <a:gd name="T10" fmla="*/ 4556 w 6560"/>
              <a:gd name="T11" fmla="*/ 4174 h 6556"/>
              <a:gd name="T12" fmla="*/ 4795 w 6560"/>
              <a:gd name="T13" fmla="*/ 3694 h 6556"/>
              <a:gd name="T14" fmla="*/ 4139 w 6560"/>
              <a:gd name="T15" fmla="*/ 3969 h 6556"/>
              <a:gd name="T16" fmla="*/ 3746 w 6560"/>
              <a:gd name="T17" fmla="*/ 4553 h 6556"/>
              <a:gd name="T18" fmla="*/ 3746 w 6560"/>
              <a:gd name="T19" fmla="*/ 5282 h 6556"/>
              <a:gd name="T20" fmla="*/ 4139 w 6560"/>
              <a:gd name="T21" fmla="*/ 5864 h 6556"/>
              <a:gd name="T22" fmla="*/ 4795 w 6560"/>
              <a:gd name="T23" fmla="*/ 6139 h 6556"/>
              <a:gd name="T24" fmla="*/ 5505 w 6560"/>
              <a:gd name="T25" fmla="*/ 5998 h 6556"/>
              <a:gd name="T26" fmla="*/ 6002 w 6560"/>
              <a:gd name="T27" fmla="*/ 5502 h 6556"/>
              <a:gd name="T28" fmla="*/ 6143 w 6560"/>
              <a:gd name="T29" fmla="*/ 4792 h 6556"/>
              <a:gd name="T30" fmla="*/ 5868 w 6560"/>
              <a:gd name="T31" fmla="*/ 4136 h 6556"/>
              <a:gd name="T32" fmla="*/ 5286 w 6560"/>
              <a:gd name="T33" fmla="*/ 3743 h 6556"/>
              <a:gd name="T34" fmla="*/ 2870 w 6560"/>
              <a:gd name="T35" fmla="*/ 4507 h 6556"/>
              <a:gd name="T36" fmla="*/ 820 w 6560"/>
              <a:gd name="T37" fmla="*/ 4507 h 6556"/>
              <a:gd name="T38" fmla="*/ 5463 w 6560"/>
              <a:gd name="T39" fmla="*/ 3371 h 6556"/>
              <a:gd name="T40" fmla="*/ 6125 w 6560"/>
              <a:gd name="T41" fmla="*/ 3805 h 6556"/>
              <a:gd name="T42" fmla="*/ 6506 w 6560"/>
              <a:gd name="T43" fmla="*/ 4503 h 6556"/>
              <a:gd name="T44" fmla="*/ 6506 w 6560"/>
              <a:gd name="T45" fmla="*/ 5330 h 6556"/>
              <a:gd name="T46" fmla="*/ 6125 w 6560"/>
              <a:gd name="T47" fmla="*/ 6028 h 6556"/>
              <a:gd name="T48" fmla="*/ 5463 w 6560"/>
              <a:gd name="T49" fmla="*/ 6464 h 6556"/>
              <a:gd name="T50" fmla="*/ 4639 w 6560"/>
              <a:gd name="T51" fmla="*/ 6532 h 6556"/>
              <a:gd name="T52" fmla="*/ 3909 w 6560"/>
              <a:gd name="T53" fmla="*/ 6207 h 6556"/>
              <a:gd name="T54" fmla="*/ 3423 w 6560"/>
              <a:gd name="T55" fmla="*/ 5585 h 6556"/>
              <a:gd name="T56" fmla="*/ 3285 w 6560"/>
              <a:gd name="T57" fmla="*/ 4776 h 6556"/>
              <a:gd name="T58" fmla="*/ 3550 w 6560"/>
              <a:gd name="T59" fmla="*/ 4015 h 6556"/>
              <a:gd name="T60" fmla="*/ 4131 w 6560"/>
              <a:gd name="T61" fmla="*/ 3480 h 6556"/>
              <a:gd name="T62" fmla="*/ 4921 w 6560"/>
              <a:gd name="T63" fmla="*/ 3279 h 6556"/>
              <a:gd name="T64" fmla="*/ 2050 w 6560"/>
              <a:gd name="T65" fmla="*/ 2460 h 6556"/>
              <a:gd name="T66" fmla="*/ 1640 w 6560"/>
              <a:gd name="T67" fmla="*/ 2460 h 6556"/>
              <a:gd name="T68" fmla="*/ 614 w 6560"/>
              <a:gd name="T69" fmla="*/ 1025 h 6556"/>
              <a:gd name="T70" fmla="*/ 784 w 6560"/>
              <a:gd name="T71" fmla="*/ 1355 h 6556"/>
              <a:gd name="T72" fmla="*/ 1155 w 6560"/>
              <a:gd name="T73" fmla="*/ 1413 h 6556"/>
              <a:gd name="T74" fmla="*/ 1414 w 6560"/>
              <a:gd name="T75" fmla="*/ 1154 h 6556"/>
              <a:gd name="T76" fmla="*/ 3899 w 6560"/>
              <a:gd name="T77" fmla="*/ 1090 h 6556"/>
              <a:gd name="T78" fmla="*/ 4117 w 6560"/>
              <a:gd name="T79" fmla="*/ 1389 h 6556"/>
              <a:gd name="T80" fmla="*/ 4494 w 6560"/>
              <a:gd name="T81" fmla="*/ 1389 h 6556"/>
              <a:gd name="T82" fmla="*/ 4709 w 6560"/>
              <a:gd name="T83" fmla="*/ 1090 h 6556"/>
              <a:gd name="T84" fmla="*/ 5090 w 6560"/>
              <a:gd name="T85" fmla="*/ 871 h 6556"/>
              <a:gd name="T86" fmla="*/ 5323 w 6560"/>
              <a:gd name="T87" fmla="*/ 1198 h 6556"/>
              <a:gd name="T88" fmla="*/ 411 w 6560"/>
              <a:gd name="T89" fmla="*/ 4876 h 6556"/>
              <a:gd name="T90" fmla="*/ 445 w 6560"/>
              <a:gd name="T91" fmla="*/ 5326 h 6556"/>
              <a:gd name="T92" fmla="*/ 86 w 6560"/>
              <a:gd name="T93" fmla="*/ 5143 h 6556"/>
              <a:gd name="T94" fmla="*/ 6 w 6560"/>
              <a:gd name="T95" fmla="*/ 1198 h 6556"/>
              <a:gd name="T96" fmla="*/ 239 w 6560"/>
              <a:gd name="T97" fmla="*/ 871 h 6556"/>
              <a:gd name="T98" fmla="*/ 4394 w 6560"/>
              <a:gd name="T99" fmla="*/ 22 h 6556"/>
              <a:gd name="T100" fmla="*/ 4510 w 6560"/>
              <a:gd name="T101" fmla="*/ 1025 h 6556"/>
              <a:gd name="T102" fmla="*/ 4352 w 6560"/>
              <a:gd name="T103" fmla="*/ 1224 h 6556"/>
              <a:gd name="T104" fmla="*/ 4121 w 6560"/>
              <a:gd name="T105" fmla="*/ 1114 h 6556"/>
              <a:gd name="T106" fmla="*/ 4145 w 6560"/>
              <a:gd name="T107" fmla="*/ 78 h 6556"/>
              <a:gd name="T108" fmla="*/ 1071 w 6560"/>
              <a:gd name="T109" fmla="*/ 6 h 6556"/>
              <a:gd name="T110" fmla="*/ 1231 w 6560"/>
              <a:gd name="T111" fmla="*/ 205 h 6556"/>
              <a:gd name="T112" fmla="*/ 1115 w 6560"/>
              <a:gd name="T113" fmla="*/ 1208 h 6556"/>
              <a:gd name="T114" fmla="*/ 866 w 6560"/>
              <a:gd name="T115" fmla="*/ 1152 h 6556"/>
              <a:gd name="T116" fmla="*/ 842 w 6560"/>
              <a:gd name="T117" fmla="*/ 11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60" h="6556">
                <a:moveTo>
                  <a:pt x="4715" y="4098"/>
                </a:moveTo>
                <a:lnTo>
                  <a:pt x="4761" y="4102"/>
                </a:lnTo>
                <a:lnTo>
                  <a:pt x="4805" y="4118"/>
                </a:lnTo>
                <a:lnTo>
                  <a:pt x="4843" y="4142"/>
                </a:lnTo>
                <a:lnTo>
                  <a:pt x="4875" y="4174"/>
                </a:lnTo>
                <a:lnTo>
                  <a:pt x="4899" y="4212"/>
                </a:lnTo>
                <a:lnTo>
                  <a:pt x="4915" y="4256"/>
                </a:lnTo>
                <a:lnTo>
                  <a:pt x="4921" y="4302"/>
                </a:lnTo>
                <a:lnTo>
                  <a:pt x="4921" y="4918"/>
                </a:lnTo>
                <a:lnTo>
                  <a:pt x="5535" y="4918"/>
                </a:lnTo>
                <a:lnTo>
                  <a:pt x="5581" y="4922"/>
                </a:lnTo>
                <a:lnTo>
                  <a:pt x="5625" y="4937"/>
                </a:lnTo>
                <a:lnTo>
                  <a:pt x="5662" y="4961"/>
                </a:lnTo>
                <a:lnTo>
                  <a:pt x="5694" y="4993"/>
                </a:lnTo>
                <a:lnTo>
                  <a:pt x="5718" y="5031"/>
                </a:lnTo>
                <a:lnTo>
                  <a:pt x="5734" y="5075"/>
                </a:lnTo>
                <a:lnTo>
                  <a:pt x="5740" y="5123"/>
                </a:lnTo>
                <a:lnTo>
                  <a:pt x="5734" y="5169"/>
                </a:lnTo>
                <a:lnTo>
                  <a:pt x="5718" y="5213"/>
                </a:lnTo>
                <a:lnTo>
                  <a:pt x="5694" y="5250"/>
                </a:lnTo>
                <a:lnTo>
                  <a:pt x="5662" y="5282"/>
                </a:lnTo>
                <a:lnTo>
                  <a:pt x="5625" y="5306"/>
                </a:lnTo>
                <a:lnTo>
                  <a:pt x="5581" y="5322"/>
                </a:lnTo>
                <a:lnTo>
                  <a:pt x="5535" y="5326"/>
                </a:lnTo>
                <a:lnTo>
                  <a:pt x="4715" y="5326"/>
                </a:lnTo>
                <a:lnTo>
                  <a:pt x="4667" y="5322"/>
                </a:lnTo>
                <a:lnTo>
                  <a:pt x="4625" y="5306"/>
                </a:lnTo>
                <a:lnTo>
                  <a:pt x="4587" y="5282"/>
                </a:lnTo>
                <a:lnTo>
                  <a:pt x="4556" y="5250"/>
                </a:lnTo>
                <a:lnTo>
                  <a:pt x="4530" y="5213"/>
                </a:lnTo>
                <a:lnTo>
                  <a:pt x="4516" y="5169"/>
                </a:lnTo>
                <a:lnTo>
                  <a:pt x="4510" y="5123"/>
                </a:lnTo>
                <a:lnTo>
                  <a:pt x="4510" y="4302"/>
                </a:lnTo>
                <a:lnTo>
                  <a:pt x="4516" y="4256"/>
                </a:lnTo>
                <a:lnTo>
                  <a:pt x="4530" y="4212"/>
                </a:lnTo>
                <a:lnTo>
                  <a:pt x="4556" y="4174"/>
                </a:lnTo>
                <a:lnTo>
                  <a:pt x="4587" y="4142"/>
                </a:lnTo>
                <a:lnTo>
                  <a:pt x="4625" y="4118"/>
                </a:lnTo>
                <a:lnTo>
                  <a:pt x="4667" y="4102"/>
                </a:lnTo>
                <a:lnTo>
                  <a:pt x="4715" y="4098"/>
                </a:lnTo>
                <a:close/>
                <a:moveTo>
                  <a:pt x="4921" y="3688"/>
                </a:moveTo>
                <a:lnTo>
                  <a:pt x="4795" y="3694"/>
                </a:lnTo>
                <a:lnTo>
                  <a:pt x="4671" y="3714"/>
                </a:lnTo>
                <a:lnTo>
                  <a:pt x="4554" y="3743"/>
                </a:lnTo>
                <a:lnTo>
                  <a:pt x="4442" y="3785"/>
                </a:lnTo>
                <a:lnTo>
                  <a:pt x="4334" y="3837"/>
                </a:lnTo>
                <a:lnTo>
                  <a:pt x="4232" y="3899"/>
                </a:lnTo>
                <a:lnTo>
                  <a:pt x="4139" y="3969"/>
                </a:lnTo>
                <a:lnTo>
                  <a:pt x="4051" y="4048"/>
                </a:lnTo>
                <a:lnTo>
                  <a:pt x="3971" y="4136"/>
                </a:lnTo>
                <a:lnTo>
                  <a:pt x="3899" y="4230"/>
                </a:lnTo>
                <a:lnTo>
                  <a:pt x="3837" y="4331"/>
                </a:lnTo>
                <a:lnTo>
                  <a:pt x="3786" y="4439"/>
                </a:lnTo>
                <a:lnTo>
                  <a:pt x="3746" y="4553"/>
                </a:lnTo>
                <a:lnTo>
                  <a:pt x="3714" y="4670"/>
                </a:lnTo>
                <a:lnTo>
                  <a:pt x="3696" y="4792"/>
                </a:lnTo>
                <a:lnTo>
                  <a:pt x="3690" y="4918"/>
                </a:lnTo>
                <a:lnTo>
                  <a:pt x="3696" y="5043"/>
                </a:lnTo>
                <a:lnTo>
                  <a:pt x="3714" y="5165"/>
                </a:lnTo>
                <a:lnTo>
                  <a:pt x="3746" y="5282"/>
                </a:lnTo>
                <a:lnTo>
                  <a:pt x="3786" y="5396"/>
                </a:lnTo>
                <a:lnTo>
                  <a:pt x="3837" y="5502"/>
                </a:lnTo>
                <a:lnTo>
                  <a:pt x="3899" y="5603"/>
                </a:lnTo>
                <a:lnTo>
                  <a:pt x="3971" y="5699"/>
                </a:lnTo>
                <a:lnTo>
                  <a:pt x="4051" y="5787"/>
                </a:lnTo>
                <a:lnTo>
                  <a:pt x="4139" y="5864"/>
                </a:lnTo>
                <a:lnTo>
                  <a:pt x="4232" y="5936"/>
                </a:lnTo>
                <a:lnTo>
                  <a:pt x="4334" y="5998"/>
                </a:lnTo>
                <a:lnTo>
                  <a:pt x="4442" y="6050"/>
                </a:lnTo>
                <a:lnTo>
                  <a:pt x="4554" y="6092"/>
                </a:lnTo>
                <a:lnTo>
                  <a:pt x="4671" y="6122"/>
                </a:lnTo>
                <a:lnTo>
                  <a:pt x="4795" y="6139"/>
                </a:lnTo>
                <a:lnTo>
                  <a:pt x="4921" y="6145"/>
                </a:lnTo>
                <a:lnTo>
                  <a:pt x="5046" y="6139"/>
                </a:lnTo>
                <a:lnTo>
                  <a:pt x="5168" y="6122"/>
                </a:lnTo>
                <a:lnTo>
                  <a:pt x="5286" y="6092"/>
                </a:lnTo>
                <a:lnTo>
                  <a:pt x="5397" y="6050"/>
                </a:lnTo>
                <a:lnTo>
                  <a:pt x="5505" y="5998"/>
                </a:lnTo>
                <a:lnTo>
                  <a:pt x="5607" y="5936"/>
                </a:lnTo>
                <a:lnTo>
                  <a:pt x="5702" y="5864"/>
                </a:lnTo>
                <a:lnTo>
                  <a:pt x="5788" y="5787"/>
                </a:lnTo>
                <a:lnTo>
                  <a:pt x="5868" y="5699"/>
                </a:lnTo>
                <a:lnTo>
                  <a:pt x="5940" y="5603"/>
                </a:lnTo>
                <a:lnTo>
                  <a:pt x="6002" y="5502"/>
                </a:lnTo>
                <a:lnTo>
                  <a:pt x="6053" y="5396"/>
                </a:lnTo>
                <a:lnTo>
                  <a:pt x="6093" y="5282"/>
                </a:lnTo>
                <a:lnTo>
                  <a:pt x="6125" y="5165"/>
                </a:lnTo>
                <a:lnTo>
                  <a:pt x="6143" y="5043"/>
                </a:lnTo>
                <a:lnTo>
                  <a:pt x="6149" y="4918"/>
                </a:lnTo>
                <a:lnTo>
                  <a:pt x="6143" y="4792"/>
                </a:lnTo>
                <a:lnTo>
                  <a:pt x="6125" y="4670"/>
                </a:lnTo>
                <a:lnTo>
                  <a:pt x="6093" y="4553"/>
                </a:lnTo>
                <a:lnTo>
                  <a:pt x="6053" y="4439"/>
                </a:lnTo>
                <a:lnTo>
                  <a:pt x="6002" y="4331"/>
                </a:lnTo>
                <a:lnTo>
                  <a:pt x="5940" y="4230"/>
                </a:lnTo>
                <a:lnTo>
                  <a:pt x="5868" y="4136"/>
                </a:lnTo>
                <a:lnTo>
                  <a:pt x="5788" y="4048"/>
                </a:lnTo>
                <a:lnTo>
                  <a:pt x="5702" y="3969"/>
                </a:lnTo>
                <a:lnTo>
                  <a:pt x="5607" y="3899"/>
                </a:lnTo>
                <a:lnTo>
                  <a:pt x="5505" y="3837"/>
                </a:lnTo>
                <a:lnTo>
                  <a:pt x="5397" y="3785"/>
                </a:lnTo>
                <a:lnTo>
                  <a:pt x="5286" y="3743"/>
                </a:lnTo>
                <a:lnTo>
                  <a:pt x="5168" y="3714"/>
                </a:lnTo>
                <a:lnTo>
                  <a:pt x="5046" y="3694"/>
                </a:lnTo>
                <a:lnTo>
                  <a:pt x="4921" y="3688"/>
                </a:lnTo>
                <a:close/>
                <a:moveTo>
                  <a:pt x="2050" y="3688"/>
                </a:moveTo>
                <a:lnTo>
                  <a:pt x="2870" y="3688"/>
                </a:lnTo>
                <a:lnTo>
                  <a:pt x="2870" y="4507"/>
                </a:lnTo>
                <a:lnTo>
                  <a:pt x="2050" y="4507"/>
                </a:lnTo>
                <a:lnTo>
                  <a:pt x="2050" y="3688"/>
                </a:lnTo>
                <a:close/>
                <a:moveTo>
                  <a:pt x="820" y="3688"/>
                </a:moveTo>
                <a:lnTo>
                  <a:pt x="1640" y="3688"/>
                </a:lnTo>
                <a:lnTo>
                  <a:pt x="1640" y="4507"/>
                </a:lnTo>
                <a:lnTo>
                  <a:pt x="820" y="4507"/>
                </a:lnTo>
                <a:lnTo>
                  <a:pt x="820" y="3688"/>
                </a:lnTo>
                <a:close/>
                <a:moveTo>
                  <a:pt x="4921" y="3279"/>
                </a:moveTo>
                <a:lnTo>
                  <a:pt x="5062" y="3285"/>
                </a:lnTo>
                <a:lnTo>
                  <a:pt x="5200" y="3303"/>
                </a:lnTo>
                <a:lnTo>
                  <a:pt x="5333" y="3331"/>
                </a:lnTo>
                <a:lnTo>
                  <a:pt x="5463" y="3371"/>
                </a:lnTo>
                <a:lnTo>
                  <a:pt x="5589" y="3421"/>
                </a:lnTo>
                <a:lnTo>
                  <a:pt x="5708" y="3480"/>
                </a:lnTo>
                <a:lnTo>
                  <a:pt x="5822" y="3548"/>
                </a:lnTo>
                <a:lnTo>
                  <a:pt x="5930" y="3626"/>
                </a:lnTo>
                <a:lnTo>
                  <a:pt x="6031" y="3712"/>
                </a:lnTo>
                <a:lnTo>
                  <a:pt x="6125" y="3805"/>
                </a:lnTo>
                <a:lnTo>
                  <a:pt x="6211" y="3907"/>
                </a:lnTo>
                <a:lnTo>
                  <a:pt x="6289" y="4015"/>
                </a:lnTo>
                <a:lnTo>
                  <a:pt x="6359" y="4128"/>
                </a:lnTo>
                <a:lnTo>
                  <a:pt x="6416" y="4248"/>
                </a:lnTo>
                <a:lnTo>
                  <a:pt x="6466" y="4373"/>
                </a:lnTo>
                <a:lnTo>
                  <a:pt x="6506" y="4503"/>
                </a:lnTo>
                <a:lnTo>
                  <a:pt x="6536" y="4638"/>
                </a:lnTo>
                <a:lnTo>
                  <a:pt x="6554" y="4776"/>
                </a:lnTo>
                <a:lnTo>
                  <a:pt x="6560" y="4918"/>
                </a:lnTo>
                <a:lnTo>
                  <a:pt x="6554" y="5059"/>
                </a:lnTo>
                <a:lnTo>
                  <a:pt x="6536" y="5197"/>
                </a:lnTo>
                <a:lnTo>
                  <a:pt x="6506" y="5330"/>
                </a:lnTo>
                <a:lnTo>
                  <a:pt x="6466" y="5460"/>
                </a:lnTo>
                <a:lnTo>
                  <a:pt x="6416" y="5585"/>
                </a:lnTo>
                <a:lnTo>
                  <a:pt x="6359" y="5705"/>
                </a:lnTo>
                <a:lnTo>
                  <a:pt x="6289" y="5821"/>
                </a:lnTo>
                <a:lnTo>
                  <a:pt x="6211" y="5928"/>
                </a:lnTo>
                <a:lnTo>
                  <a:pt x="6125" y="6028"/>
                </a:lnTo>
                <a:lnTo>
                  <a:pt x="6031" y="6122"/>
                </a:lnTo>
                <a:lnTo>
                  <a:pt x="5930" y="6207"/>
                </a:lnTo>
                <a:lnTo>
                  <a:pt x="5822" y="6285"/>
                </a:lnTo>
                <a:lnTo>
                  <a:pt x="5708" y="6355"/>
                </a:lnTo>
                <a:lnTo>
                  <a:pt x="5589" y="6415"/>
                </a:lnTo>
                <a:lnTo>
                  <a:pt x="5463" y="6464"/>
                </a:lnTo>
                <a:lnTo>
                  <a:pt x="5333" y="6504"/>
                </a:lnTo>
                <a:lnTo>
                  <a:pt x="5200" y="6532"/>
                </a:lnTo>
                <a:lnTo>
                  <a:pt x="5062" y="6550"/>
                </a:lnTo>
                <a:lnTo>
                  <a:pt x="4921" y="6556"/>
                </a:lnTo>
                <a:lnTo>
                  <a:pt x="4779" y="6550"/>
                </a:lnTo>
                <a:lnTo>
                  <a:pt x="4639" y="6532"/>
                </a:lnTo>
                <a:lnTo>
                  <a:pt x="4506" y="6504"/>
                </a:lnTo>
                <a:lnTo>
                  <a:pt x="4376" y="6464"/>
                </a:lnTo>
                <a:lnTo>
                  <a:pt x="4250" y="6415"/>
                </a:lnTo>
                <a:lnTo>
                  <a:pt x="4131" y="6355"/>
                </a:lnTo>
                <a:lnTo>
                  <a:pt x="4017" y="6285"/>
                </a:lnTo>
                <a:lnTo>
                  <a:pt x="3909" y="6207"/>
                </a:lnTo>
                <a:lnTo>
                  <a:pt x="3808" y="6122"/>
                </a:lnTo>
                <a:lnTo>
                  <a:pt x="3714" y="6028"/>
                </a:lnTo>
                <a:lnTo>
                  <a:pt x="3628" y="5928"/>
                </a:lnTo>
                <a:lnTo>
                  <a:pt x="3550" y="5821"/>
                </a:lnTo>
                <a:lnTo>
                  <a:pt x="3482" y="5705"/>
                </a:lnTo>
                <a:lnTo>
                  <a:pt x="3423" y="5585"/>
                </a:lnTo>
                <a:lnTo>
                  <a:pt x="3373" y="5460"/>
                </a:lnTo>
                <a:lnTo>
                  <a:pt x="3333" y="5330"/>
                </a:lnTo>
                <a:lnTo>
                  <a:pt x="3303" y="5197"/>
                </a:lnTo>
                <a:lnTo>
                  <a:pt x="3285" y="5059"/>
                </a:lnTo>
                <a:lnTo>
                  <a:pt x="3279" y="4918"/>
                </a:lnTo>
                <a:lnTo>
                  <a:pt x="3285" y="4776"/>
                </a:lnTo>
                <a:lnTo>
                  <a:pt x="3303" y="4638"/>
                </a:lnTo>
                <a:lnTo>
                  <a:pt x="3333" y="4503"/>
                </a:lnTo>
                <a:lnTo>
                  <a:pt x="3373" y="4373"/>
                </a:lnTo>
                <a:lnTo>
                  <a:pt x="3423" y="4248"/>
                </a:lnTo>
                <a:lnTo>
                  <a:pt x="3482" y="4128"/>
                </a:lnTo>
                <a:lnTo>
                  <a:pt x="3550" y="4015"/>
                </a:lnTo>
                <a:lnTo>
                  <a:pt x="3628" y="3907"/>
                </a:lnTo>
                <a:lnTo>
                  <a:pt x="3714" y="3805"/>
                </a:lnTo>
                <a:lnTo>
                  <a:pt x="3808" y="3712"/>
                </a:lnTo>
                <a:lnTo>
                  <a:pt x="3909" y="3626"/>
                </a:lnTo>
                <a:lnTo>
                  <a:pt x="4017" y="3548"/>
                </a:lnTo>
                <a:lnTo>
                  <a:pt x="4131" y="3480"/>
                </a:lnTo>
                <a:lnTo>
                  <a:pt x="4250" y="3421"/>
                </a:lnTo>
                <a:lnTo>
                  <a:pt x="4376" y="3371"/>
                </a:lnTo>
                <a:lnTo>
                  <a:pt x="4506" y="3331"/>
                </a:lnTo>
                <a:lnTo>
                  <a:pt x="4639" y="3303"/>
                </a:lnTo>
                <a:lnTo>
                  <a:pt x="4779" y="3285"/>
                </a:lnTo>
                <a:lnTo>
                  <a:pt x="4921" y="3279"/>
                </a:lnTo>
                <a:close/>
                <a:moveTo>
                  <a:pt x="3279" y="2460"/>
                </a:moveTo>
                <a:lnTo>
                  <a:pt x="4099" y="2460"/>
                </a:lnTo>
                <a:lnTo>
                  <a:pt x="4099" y="3279"/>
                </a:lnTo>
                <a:lnTo>
                  <a:pt x="3279" y="3279"/>
                </a:lnTo>
                <a:lnTo>
                  <a:pt x="3279" y="2460"/>
                </a:lnTo>
                <a:close/>
                <a:moveTo>
                  <a:pt x="2050" y="2460"/>
                </a:moveTo>
                <a:lnTo>
                  <a:pt x="2870" y="2460"/>
                </a:lnTo>
                <a:lnTo>
                  <a:pt x="2870" y="3279"/>
                </a:lnTo>
                <a:lnTo>
                  <a:pt x="2050" y="3279"/>
                </a:lnTo>
                <a:lnTo>
                  <a:pt x="2050" y="2460"/>
                </a:lnTo>
                <a:close/>
                <a:moveTo>
                  <a:pt x="820" y="2460"/>
                </a:moveTo>
                <a:lnTo>
                  <a:pt x="1640" y="2460"/>
                </a:lnTo>
                <a:lnTo>
                  <a:pt x="1640" y="3279"/>
                </a:lnTo>
                <a:lnTo>
                  <a:pt x="820" y="3279"/>
                </a:lnTo>
                <a:lnTo>
                  <a:pt x="820" y="2460"/>
                </a:lnTo>
                <a:close/>
                <a:moveTo>
                  <a:pt x="445" y="819"/>
                </a:moveTo>
                <a:lnTo>
                  <a:pt x="614" y="819"/>
                </a:lnTo>
                <a:lnTo>
                  <a:pt x="614" y="1025"/>
                </a:lnTo>
                <a:lnTo>
                  <a:pt x="620" y="1090"/>
                </a:lnTo>
                <a:lnTo>
                  <a:pt x="636" y="1154"/>
                </a:lnTo>
                <a:lnTo>
                  <a:pt x="660" y="1212"/>
                </a:lnTo>
                <a:lnTo>
                  <a:pt x="694" y="1266"/>
                </a:lnTo>
                <a:lnTo>
                  <a:pt x="736" y="1314"/>
                </a:lnTo>
                <a:lnTo>
                  <a:pt x="784" y="1355"/>
                </a:lnTo>
                <a:lnTo>
                  <a:pt x="836" y="1389"/>
                </a:lnTo>
                <a:lnTo>
                  <a:pt x="896" y="1413"/>
                </a:lnTo>
                <a:lnTo>
                  <a:pt x="959" y="1429"/>
                </a:lnTo>
                <a:lnTo>
                  <a:pt x="1025" y="1435"/>
                </a:lnTo>
                <a:lnTo>
                  <a:pt x="1091" y="1429"/>
                </a:lnTo>
                <a:lnTo>
                  <a:pt x="1155" y="1413"/>
                </a:lnTo>
                <a:lnTo>
                  <a:pt x="1213" y="1389"/>
                </a:lnTo>
                <a:lnTo>
                  <a:pt x="1267" y="1355"/>
                </a:lnTo>
                <a:lnTo>
                  <a:pt x="1314" y="1314"/>
                </a:lnTo>
                <a:lnTo>
                  <a:pt x="1356" y="1266"/>
                </a:lnTo>
                <a:lnTo>
                  <a:pt x="1388" y="1212"/>
                </a:lnTo>
                <a:lnTo>
                  <a:pt x="1414" y="1154"/>
                </a:lnTo>
                <a:lnTo>
                  <a:pt x="1430" y="1090"/>
                </a:lnTo>
                <a:lnTo>
                  <a:pt x="1434" y="1025"/>
                </a:lnTo>
                <a:lnTo>
                  <a:pt x="1434" y="819"/>
                </a:lnTo>
                <a:lnTo>
                  <a:pt x="3895" y="819"/>
                </a:lnTo>
                <a:lnTo>
                  <a:pt x="3895" y="1025"/>
                </a:lnTo>
                <a:lnTo>
                  <a:pt x="3899" y="1090"/>
                </a:lnTo>
                <a:lnTo>
                  <a:pt x="3915" y="1154"/>
                </a:lnTo>
                <a:lnTo>
                  <a:pt x="3941" y="1212"/>
                </a:lnTo>
                <a:lnTo>
                  <a:pt x="3973" y="1266"/>
                </a:lnTo>
                <a:lnTo>
                  <a:pt x="4015" y="1314"/>
                </a:lnTo>
                <a:lnTo>
                  <a:pt x="4063" y="1355"/>
                </a:lnTo>
                <a:lnTo>
                  <a:pt x="4117" y="1389"/>
                </a:lnTo>
                <a:lnTo>
                  <a:pt x="4175" y="1413"/>
                </a:lnTo>
                <a:lnTo>
                  <a:pt x="4238" y="1429"/>
                </a:lnTo>
                <a:lnTo>
                  <a:pt x="4304" y="1435"/>
                </a:lnTo>
                <a:lnTo>
                  <a:pt x="4372" y="1429"/>
                </a:lnTo>
                <a:lnTo>
                  <a:pt x="4434" y="1413"/>
                </a:lnTo>
                <a:lnTo>
                  <a:pt x="4494" y="1389"/>
                </a:lnTo>
                <a:lnTo>
                  <a:pt x="4548" y="1355"/>
                </a:lnTo>
                <a:lnTo>
                  <a:pt x="4595" y="1314"/>
                </a:lnTo>
                <a:lnTo>
                  <a:pt x="4635" y="1266"/>
                </a:lnTo>
                <a:lnTo>
                  <a:pt x="4669" y="1212"/>
                </a:lnTo>
                <a:lnTo>
                  <a:pt x="4693" y="1154"/>
                </a:lnTo>
                <a:lnTo>
                  <a:pt x="4709" y="1090"/>
                </a:lnTo>
                <a:lnTo>
                  <a:pt x="4715" y="1025"/>
                </a:lnTo>
                <a:lnTo>
                  <a:pt x="4715" y="819"/>
                </a:lnTo>
                <a:lnTo>
                  <a:pt x="4887" y="819"/>
                </a:lnTo>
                <a:lnTo>
                  <a:pt x="4958" y="825"/>
                </a:lnTo>
                <a:lnTo>
                  <a:pt x="5026" y="843"/>
                </a:lnTo>
                <a:lnTo>
                  <a:pt x="5090" y="871"/>
                </a:lnTo>
                <a:lnTo>
                  <a:pt x="5148" y="907"/>
                </a:lnTo>
                <a:lnTo>
                  <a:pt x="5200" y="951"/>
                </a:lnTo>
                <a:lnTo>
                  <a:pt x="5244" y="1005"/>
                </a:lnTo>
                <a:lnTo>
                  <a:pt x="5280" y="1062"/>
                </a:lnTo>
                <a:lnTo>
                  <a:pt x="5307" y="1128"/>
                </a:lnTo>
                <a:lnTo>
                  <a:pt x="5323" y="1198"/>
                </a:lnTo>
                <a:lnTo>
                  <a:pt x="5329" y="1270"/>
                </a:lnTo>
                <a:lnTo>
                  <a:pt x="5329" y="2868"/>
                </a:lnTo>
                <a:lnTo>
                  <a:pt x="4921" y="2868"/>
                </a:lnTo>
                <a:lnTo>
                  <a:pt x="4921" y="2049"/>
                </a:lnTo>
                <a:lnTo>
                  <a:pt x="411" y="2049"/>
                </a:lnTo>
                <a:lnTo>
                  <a:pt x="411" y="4876"/>
                </a:lnTo>
                <a:lnTo>
                  <a:pt x="415" y="4896"/>
                </a:lnTo>
                <a:lnTo>
                  <a:pt x="427" y="4912"/>
                </a:lnTo>
                <a:lnTo>
                  <a:pt x="445" y="4918"/>
                </a:lnTo>
                <a:lnTo>
                  <a:pt x="2870" y="4918"/>
                </a:lnTo>
                <a:lnTo>
                  <a:pt x="2870" y="5326"/>
                </a:lnTo>
                <a:lnTo>
                  <a:pt x="445" y="5326"/>
                </a:lnTo>
                <a:lnTo>
                  <a:pt x="373" y="5320"/>
                </a:lnTo>
                <a:lnTo>
                  <a:pt x="303" y="5304"/>
                </a:lnTo>
                <a:lnTo>
                  <a:pt x="239" y="5276"/>
                </a:lnTo>
                <a:lnTo>
                  <a:pt x="182" y="5240"/>
                </a:lnTo>
                <a:lnTo>
                  <a:pt x="130" y="5195"/>
                </a:lnTo>
                <a:lnTo>
                  <a:pt x="86" y="5143"/>
                </a:lnTo>
                <a:lnTo>
                  <a:pt x="50" y="5083"/>
                </a:lnTo>
                <a:lnTo>
                  <a:pt x="22" y="5019"/>
                </a:lnTo>
                <a:lnTo>
                  <a:pt x="6" y="4949"/>
                </a:lnTo>
                <a:lnTo>
                  <a:pt x="0" y="4876"/>
                </a:lnTo>
                <a:lnTo>
                  <a:pt x="0" y="1270"/>
                </a:lnTo>
                <a:lnTo>
                  <a:pt x="6" y="1198"/>
                </a:lnTo>
                <a:lnTo>
                  <a:pt x="22" y="1128"/>
                </a:lnTo>
                <a:lnTo>
                  <a:pt x="50" y="1062"/>
                </a:lnTo>
                <a:lnTo>
                  <a:pt x="86" y="1005"/>
                </a:lnTo>
                <a:lnTo>
                  <a:pt x="130" y="951"/>
                </a:lnTo>
                <a:lnTo>
                  <a:pt x="182" y="907"/>
                </a:lnTo>
                <a:lnTo>
                  <a:pt x="239" y="871"/>
                </a:lnTo>
                <a:lnTo>
                  <a:pt x="303" y="843"/>
                </a:lnTo>
                <a:lnTo>
                  <a:pt x="373" y="825"/>
                </a:lnTo>
                <a:lnTo>
                  <a:pt x="445" y="819"/>
                </a:lnTo>
                <a:close/>
                <a:moveTo>
                  <a:pt x="4304" y="0"/>
                </a:moveTo>
                <a:lnTo>
                  <a:pt x="4352" y="6"/>
                </a:lnTo>
                <a:lnTo>
                  <a:pt x="4394" y="22"/>
                </a:lnTo>
                <a:lnTo>
                  <a:pt x="4434" y="46"/>
                </a:lnTo>
                <a:lnTo>
                  <a:pt x="4464" y="78"/>
                </a:lnTo>
                <a:lnTo>
                  <a:pt x="4490" y="116"/>
                </a:lnTo>
                <a:lnTo>
                  <a:pt x="4504" y="157"/>
                </a:lnTo>
                <a:lnTo>
                  <a:pt x="4510" y="205"/>
                </a:lnTo>
                <a:lnTo>
                  <a:pt x="4510" y="1025"/>
                </a:lnTo>
                <a:lnTo>
                  <a:pt x="4504" y="1072"/>
                </a:lnTo>
                <a:lnTo>
                  <a:pt x="4490" y="1114"/>
                </a:lnTo>
                <a:lnTo>
                  <a:pt x="4464" y="1152"/>
                </a:lnTo>
                <a:lnTo>
                  <a:pt x="4434" y="1184"/>
                </a:lnTo>
                <a:lnTo>
                  <a:pt x="4394" y="1208"/>
                </a:lnTo>
                <a:lnTo>
                  <a:pt x="4352" y="1224"/>
                </a:lnTo>
                <a:lnTo>
                  <a:pt x="4304" y="1230"/>
                </a:lnTo>
                <a:lnTo>
                  <a:pt x="4258" y="1224"/>
                </a:lnTo>
                <a:lnTo>
                  <a:pt x="4214" y="1208"/>
                </a:lnTo>
                <a:lnTo>
                  <a:pt x="4177" y="1184"/>
                </a:lnTo>
                <a:lnTo>
                  <a:pt x="4145" y="1152"/>
                </a:lnTo>
                <a:lnTo>
                  <a:pt x="4121" y="1114"/>
                </a:lnTo>
                <a:lnTo>
                  <a:pt x="4105" y="1072"/>
                </a:lnTo>
                <a:lnTo>
                  <a:pt x="4099" y="1025"/>
                </a:lnTo>
                <a:lnTo>
                  <a:pt x="4099" y="205"/>
                </a:lnTo>
                <a:lnTo>
                  <a:pt x="4105" y="157"/>
                </a:lnTo>
                <a:lnTo>
                  <a:pt x="4121" y="116"/>
                </a:lnTo>
                <a:lnTo>
                  <a:pt x="4145" y="78"/>
                </a:lnTo>
                <a:lnTo>
                  <a:pt x="4177" y="46"/>
                </a:lnTo>
                <a:lnTo>
                  <a:pt x="4214" y="22"/>
                </a:lnTo>
                <a:lnTo>
                  <a:pt x="4258" y="6"/>
                </a:lnTo>
                <a:lnTo>
                  <a:pt x="4304" y="0"/>
                </a:lnTo>
                <a:close/>
                <a:moveTo>
                  <a:pt x="1025" y="0"/>
                </a:moveTo>
                <a:lnTo>
                  <a:pt x="1071" y="6"/>
                </a:lnTo>
                <a:lnTo>
                  <a:pt x="1115" y="22"/>
                </a:lnTo>
                <a:lnTo>
                  <a:pt x="1153" y="46"/>
                </a:lnTo>
                <a:lnTo>
                  <a:pt x="1185" y="78"/>
                </a:lnTo>
                <a:lnTo>
                  <a:pt x="1209" y="116"/>
                </a:lnTo>
                <a:lnTo>
                  <a:pt x="1225" y="157"/>
                </a:lnTo>
                <a:lnTo>
                  <a:pt x="1231" y="205"/>
                </a:lnTo>
                <a:lnTo>
                  <a:pt x="1231" y="1025"/>
                </a:lnTo>
                <a:lnTo>
                  <a:pt x="1225" y="1072"/>
                </a:lnTo>
                <a:lnTo>
                  <a:pt x="1209" y="1114"/>
                </a:lnTo>
                <a:lnTo>
                  <a:pt x="1185" y="1152"/>
                </a:lnTo>
                <a:lnTo>
                  <a:pt x="1153" y="1184"/>
                </a:lnTo>
                <a:lnTo>
                  <a:pt x="1115" y="1208"/>
                </a:lnTo>
                <a:lnTo>
                  <a:pt x="1071" y="1224"/>
                </a:lnTo>
                <a:lnTo>
                  <a:pt x="1025" y="1230"/>
                </a:lnTo>
                <a:lnTo>
                  <a:pt x="977" y="1224"/>
                </a:lnTo>
                <a:lnTo>
                  <a:pt x="935" y="1208"/>
                </a:lnTo>
                <a:lnTo>
                  <a:pt x="898" y="1184"/>
                </a:lnTo>
                <a:lnTo>
                  <a:pt x="866" y="1152"/>
                </a:lnTo>
                <a:lnTo>
                  <a:pt x="842" y="1114"/>
                </a:lnTo>
                <a:lnTo>
                  <a:pt x="826" y="1072"/>
                </a:lnTo>
                <a:lnTo>
                  <a:pt x="820" y="1025"/>
                </a:lnTo>
                <a:lnTo>
                  <a:pt x="820" y="205"/>
                </a:lnTo>
                <a:lnTo>
                  <a:pt x="826" y="157"/>
                </a:lnTo>
                <a:lnTo>
                  <a:pt x="842" y="116"/>
                </a:lnTo>
                <a:lnTo>
                  <a:pt x="866" y="78"/>
                </a:lnTo>
                <a:lnTo>
                  <a:pt x="898" y="46"/>
                </a:lnTo>
                <a:lnTo>
                  <a:pt x="935" y="22"/>
                </a:lnTo>
                <a:lnTo>
                  <a:pt x="977" y="6"/>
                </a:lnTo>
                <a:lnTo>
                  <a:pt x="102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7" name="Freeform 974"/>
          <p:cNvSpPr>
            <a:spLocks noEditPoints="1"/>
          </p:cNvSpPr>
          <p:nvPr/>
        </p:nvSpPr>
        <p:spPr bwMode="auto">
          <a:xfrm>
            <a:off x="5896403" y="4461107"/>
            <a:ext cx="310539" cy="310252"/>
          </a:xfrm>
          <a:custGeom>
            <a:avLst/>
            <a:gdLst>
              <a:gd name="T0" fmla="*/ 1849 w 4316"/>
              <a:gd name="T1" fmla="*/ 1412 h 4312"/>
              <a:gd name="T2" fmla="*/ 1540 w 4316"/>
              <a:gd name="T3" fmla="*/ 1642 h 4312"/>
              <a:gd name="T4" fmla="*/ 1372 w 4316"/>
              <a:gd name="T5" fmla="*/ 1994 h 4312"/>
              <a:gd name="T6" fmla="*/ 1392 w 4316"/>
              <a:gd name="T7" fmla="*/ 2397 h 4312"/>
              <a:gd name="T8" fmla="*/ 1592 w 4316"/>
              <a:gd name="T9" fmla="*/ 2728 h 4312"/>
              <a:gd name="T10" fmla="*/ 1924 w 4316"/>
              <a:gd name="T11" fmla="*/ 2929 h 4312"/>
              <a:gd name="T12" fmla="*/ 2327 w 4316"/>
              <a:gd name="T13" fmla="*/ 2948 h 4312"/>
              <a:gd name="T14" fmla="*/ 2680 w 4316"/>
              <a:gd name="T15" fmla="*/ 2781 h 4312"/>
              <a:gd name="T16" fmla="*/ 2910 w 4316"/>
              <a:gd name="T17" fmla="*/ 2472 h 4312"/>
              <a:gd name="T18" fmla="*/ 2969 w 4316"/>
              <a:gd name="T19" fmla="*/ 2074 h 4312"/>
              <a:gd name="T20" fmla="*/ 2836 w 4316"/>
              <a:gd name="T21" fmla="*/ 1705 h 4312"/>
              <a:gd name="T22" fmla="*/ 2550 w 4316"/>
              <a:gd name="T23" fmla="*/ 1446 h 4312"/>
              <a:gd name="T24" fmla="*/ 2165 w 4316"/>
              <a:gd name="T25" fmla="*/ 1347 h 4312"/>
              <a:gd name="T26" fmla="*/ 2384 w 4316"/>
              <a:gd name="T27" fmla="*/ 26 h 4312"/>
              <a:gd name="T28" fmla="*/ 2474 w 4316"/>
              <a:gd name="T29" fmla="*/ 157 h 4312"/>
              <a:gd name="T30" fmla="*/ 2918 w 4316"/>
              <a:gd name="T31" fmla="*/ 728 h 4312"/>
              <a:gd name="T32" fmla="*/ 3513 w 4316"/>
              <a:gd name="T33" fmla="*/ 576 h 4312"/>
              <a:gd name="T34" fmla="*/ 3667 w 4316"/>
              <a:gd name="T35" fmla="*/ 612 h 4312"/>
              <a:gd name="T36" fmla="*/ 3907 w 4316"/>
              <a:gd name="T37" fmla="*/ 915 h 4312"/>
              <a:gd name="T38" fmla="*/ 3869 w 4316"/>
              <a:gd name="T39" fmla="*/ 1071 h 4312"/>
              <a:gd name="T40" fmla="*/ 3730 w 4316"/>
              <a:gd name="T41" fmla="*/ 1772 h 4312"/>
              <a:gd name="T42" fmla="*/ 4271 w 4316"/>
              <a:gd name="T43" fmla="*/ 1906 h 4312"/>
              <a:gd name="T44" fmla="*/ 4316 w 4316"/>
              <a:gd name="T45" fmla="*/ 2285 h 4312"/>
              <a:gd name="T46" fmla="*/ 4248 w 4316"/>
              <a:gd name="T47" fmla="*/ 2430 h 4312"/>
              <a:gd name="T48" fmla="*/ 3704 w 4316"/>
              <a:gd name="T49" fmla="*/ 2638 h 4312"/>
              <a:gd name="T50" fmla="*/ 3801 w 4316"/>
              <a:gd name="T51" fmla="*/ 3354 h 4312"/>
              <a:gd name="T52" fmla="*/ 3830 w 4316"/>
              <a:gd name="T53" fmla="*/ 3513 h 4312"/>
              <a:gd name="T54" fmla="*/ 3573 w 4316"/>
              <a:gd name="T55" fmla="*/ 3801 h 4312"/>
              <a:gd name="T56" fmla="*/ 3417 w 4316"/>
              <a:gd name="T57" fmla="*/ 3828 h 4312"/>
              <a:gd name="T58" fmla="*/ 2824 w 4316"/>
              <a:gd name="T59" fmla="*/ 3630 h 4312"/>
              <a:gd name="T60" fmla="*/ 2466 w 4316"/>
              <a:gd name="T61" fmla="*/ 4188 h 4312"/>
              <a:gd name="T62" fmla="*/ 2354 w 4316"/>
              <a:gd name="T63" fmla="*/ 4301 h 4312"/>
              <a:gd name="T64" fmla="*/ 1966 w 4316"/>
              <a:gd name="T65" fmla="*/ 4301 h 4312"/>
              <a:gd name="T66" fmla="*/ 1854 w 4316"/>
              <a:gd name="T67" fmla="*/ 4188 h 4312"/>
              <a:gd name="T68" fmla="*/ 1499 w 4316"/>
              <a:gd name="T69" fmla="*/ 3632 h 4312"/>
              <a:gd name="T70" fmla="*/ 848 w 4316"/>
              <a:gd name="T71" fmla="*/ 3742 h 4312"/>
              <a:gd name="T72" fmla="*/ 689 w 4316"/>
              <a:gd name="T73" fmla="*/ 3733 h 4312"/>
              <a:gd name="T74" fmla="*/ 432 w 4316"/>
              <a:gd name="T75" fmla="*/ 3443 h 4312"/>
              <a:gd name="T76" fmla="*/ 442 w 4316"/>
              <a:gd name="T77" fmla="*/ 3285 h 4312"/>
              <a:gd name="T78" fmla="*/ 618 w 4316"/>
              <a:gd name="T79" fmla="*/ 2641 h 4312"/>
              <a:gd name="T80" fmla="*/ 68 w 4316"/>
              <a:gd name="T81" fmla="*/ 2430 h 4312"/>
              <a:gd name="T82" fmla="*/ 0 w 4316"/>
              <a:gd name="T83" fmla="*/ 2285 h 4312"/>
              <a:gd name="T84" fmla="*/ 46 w 4316"/>
              <a:gd name="T85" fmla="*/ 1906 h 4312"/>
              <a:gd name="T86" fmla="*/ 590 w 4316"/>
              <a:gd name="T87" fmla="*/ 1770 h 4312"/>
              <a:gd name="T88" fmla="*/ 778 w 4316"/>
              <a:gd name="T89" fmla="*/ 1320 h 4312"/>
              <a:gd name="T90" fmla="*/ 494 w 4316"/>
              <a:gd name="T91" fmla="*/ 847 h 4312"/>
              <a:gd name="T92" fmla="*/ 729 w 4316"/>
              <a:gd name="T93" fmla="*/ 548 h 4312"/>
              <a:gd name="T94" fmla="*/ 880 w 4316"/>
              <a:gd name="T95" fmla="*/ 494 h 4312"/>
              <a:gd name="T96" fmla="*/ 1405 w 4316"/>
              <a:gd name="T97" fmla="*/ 728 h 4312"/>
              <a:gd name="T98" fmla="*/ 1847 w 4316"/>
              <a:gd name="T99" fmla="*/ 157 h 4312"/>
              <a:gd name="T100" fmla="*/ 1937 w 4316"/>
              <a:gd name="T101" fmla="*/ 26 h 4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16" h="4312">
                <a:moveTo>
                  <a:pt x="2165" y="1347"/>
                </a:moveTo>
                <a:lnTo>
                  <a:pt x="2082" y="1353"/>
                </a:lnTo>
                <a:lnTo>
                  <a:pt x="2001" y="1364"/>
                </a:lnTo>
                <a:lnTo>
                  <a:pt x="1924" y="1384"/>
                </a:lnTo>
                <a:lnTo>
                  <a:pt x="1849" y="1412"/>
                </a:lnTo>
                <a:lnTo>
                  <a:pt x="1778" y="1446"/>
                </a:lnTo>
                <a:lnTo>
                  <a:pt x="1712" y="1486"/>
                </a:lnTo>
                <a:lnTo>
                  <a:pt x="1650" y="1533"/>
                </a:lnTo>
                <a:lnTo>
                  <a:pt x="1592" y="1584"/>
                </a:lnTo>
                <a:lnTo>
                  <a:pt x="1540" y="1642"/>
                </a:lnTo>
                <a:lnTo>
                  <a:pt x="1494" y="1705"/>
                </a:lnTo>
                <a:lnTo>
                  <a:pt x="1454" y="1772"/>
                </a:lnTo>
                <a:lnTo>
                  <a:pt x="1420" y="1842"/>
                </a:lnTo>
                <a:lnTo>
                  <a:pt x="1392" y="1916"/>
                </a:lnTo>
                <a:lnTo>
                  <a:pt x="1372" y="1994"/>
                </a:lnTo>
                <a:lnTo>
                  <a:pt x="1359" y="2074"/>
                </a:lnTo>
                <a:lnTo>
                  <a:pt x="1355" y="2156"/>
                </a:lnTo>
                <a:lnTo>
                  <a:pt x="1359" y="2239"/>
                </a:lnTo>
                <a:lnTo>
                  <a:pt x="1372" y="2320"/>
                </a:lnTo>
                <a:lnTo>
                  <a:pt x="1392" y="2397"/>
                </a:lnTo>
                <a:lnTo>
                  <a:pt x="1420" y="2472"/>
                </a:lnTo>
                <a:lnTo>
                  <a:pt x="1454" y="2543"/>
                </a:lnTo>
                <a:lnTo>
                  <a:pt x="1494" y="2608"/>
                </a:lnTo>
                <a:lnTo>
                  <a:pt x="1540" y="2671"/>
                </a:lnTo>
                <a:lnTo>
                  <a:pt x="1592" y="2728"/>
                </a:lnTo>
                <a:lnTo>
                  <a:pt x="1650" y="2781"/>
                </a:lnTo>
                <a:lnTo>
                  <a:pt x="1712" y="2827"/>
                </a:lnTo>
                <a:lnTo>
                  <a:pt x="1778" y="2867"/>
                </a:lnTo>
                <a:lnTo>
                  <a:pt x="1849" y="2901"/>
                </a:lnTo>
                <a:lnTo>
                  <a:pt x="1924" y="2929"/>
                </a:lnTo>
                <a:lnTo>
                  <a:pt x="2001" y="2948"/>
                </a:lnTo>
                <a:lnTo>
                  <a:pt x="2082" y="2961"/>
                </a:lnTo>
                <a:lnTo>
                  <a:pt x="2165" y="2965"/>
                </a:lnTo>
                <a:lnTo>
                  <a:pt x="2247" y="2961"/>
                </a:lnTo>
                <a:lnTo>
                  <a:pt x="2327" y="2948"/>
                </a:lnTo>
                <a:lnTo>
                  <a:pt x="2405" y="2929"/>
                </a:lnTo>
                <a:lnTo>
                  <a:pt x="2479" y="2901"/>
                </a:lnTo>
                <a:lnTo>
                  <a:pt x="2550" y="2867"/>
                </a:lnTo>
                <a:lnTo>
                  <a:pt x="2617" y="2827"/>
                </a:lnTo>
                <a:lnTo>
                  <a:pt x="2680" y="2781"/>
                </a:lnTo>
                <a:lnTo>
                  <a:pt x="2736" y="2728"/>
                </a:lnTo>
                <a:lnTo>
                  <a:pt x="2788" y="2671"/>
                </a:lnTo>
                <a:lnTo>
                  <a:pt x="2836" y="2608"/>
                </a:lnTo>
                <a:lnTo>
                  <a:pt x="2876" y="2543"/>
                </a:lnTo>
                <a:lnTo>
                  <a:pt x="2910" y="2472"/>
                </a:lnTo>
                <a:lnTo>
                  <a:pt x="2938" y="2397"/>
                </a:lnTo>
                <a:lnTo>
                  <a:pt x="2957" y="2320"/>
                </a:lnTo>
                <a:lnTo>
                  <a:pt x="2969" y="2239"/>
                </a:lnTo>
                <a:lnTo>
                  <a:pt x="2973" y="2156"/>
                </a:lnTo>
                <a:lnTo>
                  <a:pt x="2969" y="2074"/>
                </a:lnTo>
                <a:lnTo>
                  <a:pt x="2957" y="1994"/>
                </a:lnTo>
                <a:lnTo>
                  <a:pt x="2938" y="1916"/>
                </a:lnTo>
                <a:lnTo>
                  <a:pt x="2910" y="1842"/>
                </a:lnTo>
                <a:lnTo>
                  <a:pt x="2876" y="1772"/>
                </a:lnTo>
                <a:lnTo>
                  <a:pt x="2836" y="1705"/>
                </a:lnTo>
                <a:lnTo>
                  <a:pt x="2788" y="1642"/>
                </a:lnTo>
                <a:lnTo>
                  <a:pt x="2736" y="1584"/>
                </a:lnTo>
                <a:lnTo>
                  <a:pt x="2680" y="1533"/>
                </a:lnTo>
                <a:lnTo>
                  <a:pt x="2617" y="1486"/>
                </a:lnTo>
                <a:lnTo>
                  <a:pt x="2550" y="1446"/>
                </a:lnTo>
                <a:lnTo>
                  <a:pt x="2479" y="1412"/>
                </a:lnTo>
                <a:lnTo>
                  <a:pt x="2405" y="1384"/>
                </a:lnTo>
                <a:lnTo>
                  <a:pt x="2327" y="1364"/>
                </a:lnTo>
                <a:lnTo>
                  <a:pt x="2247" y="1353"/>
                </a:lnTo>
                <a:lnTo>
                  <a:pt x="2165" y="1347"/>
                </a:lnTo>
                <a:close/>
                <a:moveTo>
                  <a:pt x="2031" y="0"/>
                </a:moveTo>
                <a:lnTo>
                  <a:pt x="2288" y="0"/>
                </a:lnTo>
                <a:lnTo>
                  <a:pt x="2322" y="3"/>
                </a:lnTo>
                <a:lnTo>
                  <a:pt x="2354" y="12"/>
                </a:lnTo>
                <a:lnTo>
                  <a:pt x="2384" y="26"/>
                </a:lnTo>
                <a:lnTo>
                  <a:pt x="2410" y="45"/>
                </a:lnTo>
                <a:lnTo>
                  <a:pt x="2433" y="68"/>
                </a:lnTo>
                <a:lnTo>
                  <a:pt x="2452" y="95"/>
                </a:lnTo>
                <a:lnTo>
                  <a:pt x="2466" y="125"/>
                </a:lnTo>
                <a:lnTo>
                  <a:pt x="2474" y="157"/>
                </a:lnTo>
                <a:lnTo>
                  <a:pt x="2546" y="587"/>
                </a:lnTo>
                <a:lnTo>
                  <a:pt x="2643" y="614"/>
                </a:lnTo>
                <a:lnTo>
                  <a:pt x="2737" y="647"/>
                </a:lnTo>
                <a:lnTo>
                  <a:pt x="2829" y="685"/>
                </a:lnTo>
                <a:lnTo>
                  <a:pt x="2918" y="728"/>
                </a:lnTo>
                <a:lnTo>
                  <a:pt x="3003" y="777"/>
                </a:lnTo>
                <a:lnTo>
                  <a:pt x="3086" y="830"/>
                </a:lnTo>
                <a:lnTo>
                  <a:pt x="3451" y="601"/>
                </a:lnTo>
                <a:lnTo>
                  <a:pt x="3481" y="585"/>
                </a:lnTo>
                <a:lnTo>
                  <a:pt x="3513" y="576"/>
                </a:lnTo>
                <a:lnTo>
                  <a:pt x="3545" y="572"/>
                </a:lnTo>
                <a:lnTo>
                  <a:pt x="3578" y="574"/>
                </a:lnTo>
                <a:lnTo>
                  <a:pt x="3610" y="582"/>
                </a:lnTo>
                <a:lnTo>
                  <a:pt x="3640" y="595"/>
                </a:lnTo>
                <a:lnTo>
                  <a:pt x="3667" y="612"/>
                </a:lnTo>
                <a:lnTo>
                  <a:pt x="3692" y="635"/>
                </a:lnTo>
                <a:lnTo>
                  <a:pt x="3862" y="826"/>
                </a:lnTo>
                <a:lnTo>
                  <a:pt x="3883" y="854"/>
                </a:lnTo>
                <a:lnTo>
                  <a:pt x="3898" y="884"/>
                </a:lnTo>
                <a:lnTo>
                  <a:pt x="3907" y="915"/>
                </a:lnTo>
                <a:lnTo>
                  <a:pt x="3911" y="948"/>
                </a:lnTo>
                <a:lnTo>
                  <a:pt x="3908" y="981"/>
                </a:lnTo>
                <a:lnTo>
                  <a:pt x="3900" y="1012"/>
                </a:lnTo>
                <a:lnTo>
                  <a:pt x="3887" y="1042"/>
                </a:lnTo>
                <a:lnTo>
                  <a:pt x="3869" y="1071"/>
                </a:lnTo>
                <a:lnTo>
                  <a:pt x="3595" y="1410"/>
                </a:lnTo>
                <a:lnTo>
                  <a:pt x="3636" y="1497"/>
                </a:lnTo>
                <a:lnTo>
                  <a:pt x="3673" y="1586"/>
                </a:lnTo>
                <a:lnTo>
                  <a:pt x="3704" y="1677"/>
                </a:lnTo>
                <a:lnTo>
                  <a:pt x="3730" y="1772"/>
                </a:lnTo>
                <a:lnTo>
                  <a:pt x="4157" y="1842"/>
                </a:lnTo>
                <a:lnTo>
                  <a:pt x="4190" y="1851"/>
                </a:lnTo>
                <a:lnTo>
                  <a:pt x="4221" y="1864"/>
                </a:lnTo>
                <a:lnTo>
                  <a:pt x="4248" y="1884"/>
                </a:lnTo>
                <a:lnTo>
                  <a:pt x="4271" y="1906"/>
                </a:lnTo>
                <a:lnTo>
                  <a:pt x="4289" y="1933"/>
                </a:lnTo>
                <a:lnTo>
                  <a:pt x="4304" y="1963"/>
                </a:lnTo>
                <a:lnTo>
                  <a:pt x="4313" y="1995"/>
                </a:lnTo>
                <a:lnTo>
                  <a:pt x="4316" y="2028"/>
                </a:lnTo>
                <a:lnTo>
                  <a:pt x="4316" y="2285"/>
                </a:lnTo>
                <a:lnTo>
                  <a:pt x="4313" y="2319"/>
                </a:lnTo>
                <a:lnTo>
                  <a:pt x="4304" y="2350"/>
                </a:lnTo>
                <a:lnTo>
                  <a:pt x="4289" y="2380"/>
                </a:lnTo>
                <a:lnTo>
                  <a:pt x="4271" y="2406"/>
                </a:lnTo>
                <a:lnTo>
                  <a:pt x="4248" y="2430"/>
                </a:lnTo>
                <a:lnTo>
                  <a:pt x="4221" y="2448"/>
                </a:lnTo>
                <a:lnTo>
                  <a:pt x="4191" y="2463"/>
                </a:lnTo>
                <a:lnTo>
                  <a:pt x="4157" y="2471"/>
                </a:lnTo>
                <a:lnTo>
                  <a:pt x="3730" y="2543"/>
                </a:lnTo>
                <a:lnTo>
                  <a:pt x="3704" y="2638"/>
                </a:lnTo>
                <a:lnTo>
                  <a:pt x="3671" y="2731"/>
                </a:lnTo>
                <a:lnTo>
                  <a:pt x="3633" y="2821"/>
                </a:lnTo>
                <a:lnTo>
                  <a:pt x="3591" y="2909"/>
                </a:lnTo>
                <a:lnTo>
                  <a:pt x="3543" y="2993"/>
                </a:lnTo>
                <a:lnTo>
                  <a:pt x="3801" y="3354"/>
                </a:lnTo>
                <a:lnTo>
                  <a:pt x="3818" y="3384"/>
                </a:lnTo>
                <a:lnTo>
                  <a:pt x="3830" y="3416"/>
                </a:lnTo>
                <a:lnTo>
                  <a:pt x="3835" y="3447"/>
                </a:lnTo>
                <a:lnTo>
                  <a:pt x="3835" y="3480"/>
                </a:lnTo>
                <a:lnTo>
                  <a:pt x="3830" y="3513"/>
                </a:lnTo>
                <a:lnTo>
                  <a:pt x="3819" y="3543"/>
                </a:lnTo>
                <a:lnTo>
                  <a:pt x="3802" y="3572"/>
                </a:lnTo>
                <a:lnTo>
                  <a:pt x="3781" y="3598"/>
                </a:lnTo>
                <a:lnTo>
                  <a:pt x="3599" y="3778"/>
                </a:lnTo>
                <a:lnTo>
                  <a:pt x="3573" y="3801"/>
                </a:lnTo>
                <a:lnTo>
                  <a:pt x="3544" y="3818"/>
                </a:lnTo>
                <a:lnTo>
                  <a:pt x="3514" y="3828"/>
                </a:lnTo>
                <a:lnTo>
                  <a:pt x="3481" y="3833"/>
                </a:lnTo>
                <a:lnTo>
                  <a:pt x="3450" y="3833"/>
                </a:lnTo>
                <a:lnTo>
                  <a:pt x="3417" y="3828"/>
                </a:lnTo>
                <a:lnTo>
                  <a:pt x="3386" y="3816"/>
                </a:lnTo>
                <a:lnTo>
                  <a:pt x="3357" y="3799"/>
                </a:lnTo>
                <a:lnTo>
                  <a:pt x="2994" y="3540"/>
                </a:lnTo>
                <a:lnTo>
                  <a:pt x="2910" y="3587"/>
                </a:lnTo>
                <a:lnTo>
                  <a:pt x="2824" y="3630"/>
                </a:lnTo>
                <a:lnTo>
                  <a:pt x="2733" y="3667"/>
                </a:lnTo>
                <a:lnTo>
                  <a:pt x="2640" y="3700"/>
                </a:lnTo>
                <a:lnTo>
                  <a:pt x="2546" y="3726"/>
                </a:lnTo>
                <a:lnTo>
                  <a:pt x="2474" y="4155"/>
                </a:lnTo>
                <a:lnTo>
                  <a:pt x="2466" y="4188"/>
                </a:lnTo>
                <a:lnTo>
                  <a:pt x="2452" y="4218"/>
                </a:lnTo>
                <a:lnTo>
                  <a:pt x="2433" y="4246"/>
                </a:lnTo>
                <a:lnTo>
                  <a:pt x="2410" y="4268"/>
                </a:lnTo>
                <a:lnTo>
                  <a:pt x="2384" y="4288"/>
                </a:lnTo>
                <a:lnTo>
                  <a:pt x="2354" y="4301"/>
                </a:lnTo>
                <a:lnTo>
                  <a:pt x="2322" y="4310"/>
                </a:lnTo>
                <a:lnTo>
                  <a:pt x="2288" y="4312"/>
                </a:lnTo>
                <a:lnTo>
                  <a:pt x="2031" y="4312"/>
                </a:lnTo>
                <a:lnTo>
                  <a:pt x="1999" y="4310"/>
                </a:lnTo>
                <a:lnTo>
                  <a:pt x="1966" y="4301"/>
                </a:lnTo>
                <a:lnTo>
                  <a:pt x="1937" y="4288"/>
                </a:lnTo>
                <a:lnTo>
                  <a:pt x="1909" y="4268"/>
                </a:lnTo>
                <a:lnTo>
                  <a:pt x="1887" y="4246"/>
                </a:lnTo>
                <a:lnTo>
                  <a:pt x="1869" y="4218"/>
                </a:lnTo>
                <a:lnTo>
                  <a:pt x="1854" y="4188"/>
                </a:lnTo>
                <a:lnTo>
                  <a:pt x="1847" y="4155"/>
                </a:lnTo>
                <a:lnTo>
                  <a:pt x="1775" y="3726"/>
                </a:lnTo>
                <a:lnTo>
                  <a:pt x="1680" y="3700"/>
                </a:lnTo>
                <a:lnTo>
                  <a:pt x="1589" y="3668"/>
                </a:lnTo>
                <a:lnTo>
                  <a:pt x="1499" y="3632"/>
                </a:lnTo>
                <a:lnTo>
                  <a:pt x="1413" y="3591"/>
                </a:lnTo>
                <a:lnTo>
                  <a:pt x="1329" y="3544"/>
                </a:lnTo>
                <a:lnTo>
                  <a:pt x="1249" y="3493"/>
                </a:lnTo>
                <a:lnTo>
                  <a:pt x="879" y="3726"/>
                </a:lnTo>
                <a:lnTo>
                  <a:pt x="848" y="3742"/>
                </a:lnTo>
                <a:lnTo>
                  <a:pt x="816" y="3751"/>
                </a:lnTo>
                <a:lnTo>
                  <a:pt x="784" y="3755"/>
                </a:lnTo>
                <a:lnTo>
                  <a:pt x="752" y="3753"/>
                </a:lnTo>
                <a:lnTo>
                  <a:pt x="720" y="3746"/>
                </a:lnTo>
                <a:lnTo>
                  <a:pt x="689" y="3733"/>
                </a:lnTo>
                <a:lnTo>
                  <a:pt x="661" y="3714"/>
                </a:lnTo>
                <a:lnTo>
                  <a:pt x="636" y="3691"/>
                </a:lnTo>
                <a:lnTo>
                  <a:pt x="466" y="3500"/>
                </a:lnTo>
                <a:lnTo>
                  <a:pt x="446" y="3472"/>
                </a:lnTo>
                <a:lnTo>
                  <a:pt x="432" y="3443"/>
                </a:lnTo>
                <a:lnTo>
                  <a:pt x="423" y="3412"/>
                </a:lnTo>
                <a:lnTo>
                  <a:pt x="419" y="3379"/>
                </a:lnTo>
                <a:lnTo>
                  <a:pt x="421" y="3346"/>
                </a:lnTo>
                <a:lnTo>
                  <a:pt x="428" y="3315"/>
                </a:lnTo>
                <a:lnTo>
                  <a:pt x="442" y="3285"/>
                </a:lnTo>
                <a:lnTo>
                  <a:pt x="461" y="3256"/>
                </a:lnTo>
                <a:lnTo>
                  <a:pt x="733" y="2918"/>
                </a:lnTo>
                <a:lnTo>
                  <a:pt x="689" y="2829"/>
                </a:lnTo>
                <a:lnTo>
                  <a:pt x="651" y="2736"/>
                </a:lnTo>
                <a:lnTo>
                  <a:pt x="618" y="2641"/>
                </a:lnTo>
                <a:lnTo>
                  <a:pt x="590" y="2543"/>
                </a:lnTo>
                <a:lnTo>
                  <a:pt x="158" y="2471"/>
                </a:lnTo>
                <a:lnTo>
                  <a:pt x="125" y="2463"/>
                </a:lnTo>
                <a:lnTo>
                  <a:pt x="95" y="2448"/>
                </a:lnTo>
                <a:lnTo>
                  <a:pt x="68" y="2430"/>
                </a:lnTo>
                <a:lnTo>
                  <a:pt x="46" y="2406"/>
                </a:lnTo>
                <a:lnTo>
                  <a:pt x="26" y="2380"/>
                </a:lnTo>
                <a:lnTo>
                  <a:pt x="11" y="2350"/>
                </a:lnTo>
                <a:lnTo>
                  <a:pt x="4" y="2319"/>
                </a:lnTo>
                <a:lnTo>
                  <a:pt x="0" y="2285"/>
                </a:lnTo>
                <a:lnTo>
                  <a:pt x="0" y="2028"/>
                </a:lnTo>
                <a:lnTo>
                  <a:pt x="4" y="1995"/>
                </a:lnTo>
                <a:lnTo>
                  <a:pt x="11" y="1963"/>
                </a:lnTo>
                <a:lnTo>
                  <a:pt x="26" y="1933"/>
                </a:lnTo>
                <a:lnTo>
                  <a:pt x="46" y="1906"/>
                </a:lnTo>
                <a:lnTo>
                  <a:pt x="68" y="1884"/>
                </a:lnTo>
                <a:lnTo>
                  <a:pt x="95" y="1864"/>
                </a:lnTo>
                <a:lnTo>
                  <a:pt x="125" y="1851"/>
                </a:lnTo>
                <a:lnTo>
                  <a:pt x="158" y="1842"/>
                </a:lnTo>
                <a:lnTo>
                  <a:pt x="590" y="1770"/>
                </a:lnTo>
                <a:lnTo>
                  <a:pt x="617" y="1675"/>
                </a:lnTo>
                <a:lnTo>
                  <a:pt x="649" y="1582"/>
                </a:lnTo>
                <a:lnTo>
                  <a:pt x="686" y="1491"/>
                </a:lnTo>
                <a:lnTo>
                  <a:pt x="729" y="1405"/>
                </a:lnTo>
                <a:lnTo>
                  <a:pt x="778" y="1320"/>
                </a:lnTo>
                <a:lnTo>
                  <a:pt x="529" y="972"/>
                </a:lnTo>
                <a:lnTo>
                  <a:pt x="512" y="943"/>
                </a:lnTo>
                <a:lnTo>
                  <a:pt x="500" y="911"/>
                </a:lnTo>
                <a:lnTo>
                  <a:pt x="494" y="880"/>
                </a:lnTo>
                <a:lnTo>
                  <a:pt x="494" y="847"/>
                </a:lnTo>
                <a:lnTo>
                  <a:pt x="499" y="815"/>
                </a:lnTo>
                <a:lnTo>
                  <a:pt x="511" y="784"/>
                </a:lnTo>
                <a:lnTo>
                  <a:pt x="526" y="756"/>
                </a:lnTo>
                <a:lnTo>
                  <a:pt x="549" y="729"/>
                </a:lnTo>
                <a:lnTo>
                  <a:pt x="729" y="548"/>
                </a:lnTo>
                <a:lnTo>
                  <a:pt x="755" y="527"/>
                </a:lnTo>
                <a:lnTo>
                  <a:pt x="784" y="510"/>
                </a:lnTo>
                <a:lnTo>
                  <a:pt x="816" y="499"/>
                </a:lnTo>
                <a:lnTo>
                  <a:pt x="847" y="494"/>
                </a:lnTo>
                <a:lnTo>
                  <a:pt x="880" y="494"/>
                </a:lnTo>
                <a:lnTo>
                  <a:pt x="913" y="499"/>
                </a:lnTo>
                <a:lnTo>
                  <a:pt x="943" y="511"/>
                </a:lnTo>
                <a:lnTo>
                  <a:pt x="973" y="528"/>
                </a:lnTo>
                <a:lnTo>
                  <a:pt x="1320" y="777"/>
                </a:lnTo>
                <a:lnTo>
                  <a:pt x="1405" y="728"/>
                </a:lnTo>
                <a:lnTo>
                  <a:pt x="1493" y="685"/>
                </a:lnTo>
                <a:lnTo>
                  <a:pt x="1585" y="647"/>
                </a:lnTo>
                <a:lnTo>
                  <a:pt x="1678" y="614"/>
                </a:lnTo>
                <a:lnTo>
                  <a:pt x="1775" y="588"/>
                </a:lnTo>
                <a:lnTo>
                  <a:pt x="1847" y="157"/>
                </a:lnTo>
                <a:lnTo>
                  <a:pt x="1854" y="125"/>
                </a:lnTo>
                <a:lnTo>
                  <a:pt x="1869" y="95"/>
                </a:lnTo>
                <a:lnTo>
                  <a:pt x="1887" y="68"/>
                </a:lnTo>
                <a:lnTo>
                  <a:pt x="1909" y="45"/>
                </a:lnTo>
                <a:lnTo>
                  <a:pt x="1937" y="26"/>
                </a:lnTo>
                <a:lnTo>
                  <a:pt x="1966" y="12"/>
                </a:lnTo>
                <a:lnTo>
                  <a:pt x="1999" y="3"/>
                </a:lnTo>
                <a:lnTo>
                  <a:pt x="20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8" name="Freeform 1099"/>
          <p:cNvSpPr>
            <a:spLocks noEditPoints="1"/>
          </p:cNvSpPr>
          <p:nvPr/>
        </p:nvSpPr>
        <p:spPr bwMode="auto">
          <a:xfrm>
            <a:off x="8884430" y="4461025"/>
            <a:ext cx="298348" cy="300393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63" name="Diamond 62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Diamond 63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Diamond 74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6" name="Multiply 75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9" name="Block Arc 78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0" name="Multiply 89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3" name="Freeform 92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5688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>
          <a:xfrm>
            <a:off x="1117903" y="2155539"/>
            <a:ext cx="2227332" cy="22273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07160" y="1780293"/>
            <a:ext cx="2073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BENEFITS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07160" y="2257139"/>
            <a:ext cx="3377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FOR COSTUMER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330191" y="284191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7714928" y="3859811"/>
            <a:ext cx="34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714929" y="3459701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Costumer 01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7714928" y="5108540"/>
            <a:ext cx="34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14929" y="470843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Costumer 02</a:t>
            </a:r>
          </a:p>
        </p:txBody>
      </p:sp>
      <p:sp>
        <p:nvSpPr>
          <p:cNvPr id="44" name="Oval 43"/>
          <p:cNvSpPr/>
          <p:nvPr/>
        </p:nvSpPr>
        <p:spPr>
          <a:xfrm>
            <a:off x="7334978" y="3514603"/>
            <a:ext cx="317500" cy="317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7420357" y="3585571"/>
            <a:ext cx="175564" cy="175564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7330191" y="4729484"/>
            <a:ext cx="317500" cy="317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7405946" y="4800452"/>
            <a:ext cx="175564" cy="175564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E5E789-2C78-4B3E-8B18-9668180A5C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707990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940747-ED1D-4208-BFB9-E6EDEA848F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2" name="Rounded Rectangle 1"/>
          <p:cNvSpPr/>
          <p:nvPr/>
        </p:nvSpPr>
        <p:spPr>
          <a:xfrm rot="18900000">
            <a:off x="1942715" y="-724285"/>
            <a:ext cx="8306570" cy="83065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 rot="18900000">
            <a:off x="2594765" y="-29667"/>
            <a:ext cx="7002470" cy="70024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5400000">
            <a:off x="5029200" y="-95250"/>
            <a:ext cx="2133600" cy="70485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alpha val="30000"/>
                </a:schemeClr>
              </a:gs>
              <a:gs pos="100000">
                <a:schemeClr val="accent5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51876" y="2819341"/>
            <a:ext cx="5088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END OF SLIDES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33144" y="3819634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7197" y="3700103"/>
            <a:ext cx="260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411484" y="3819633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16606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9" name="Freeform 58"/>
          <p:cNvSpPr/>
          <p:nvPr/>
        </p:nvSpPr>
        <p:spPr>
          <a:xfrm>
            <a:off x="1205623" y="2988712"/>
            <a:ext cx="1422532" cy="14225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9514873" y="2061744"/>
            <a:ext cx="1471504" cy="147150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89378" y="900630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THREE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228566" y="1377476"/>
            <a:ext cx="4022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MAIN CONDITIONS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750740" y="196225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2318949" y="4993079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5229229" y="4993078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8139509" y="4993077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66557-74C8-4821-AF19-7366153F8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1A3BF9-7676-4AB4-A218-3B799B7D6A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C0637A-C209-4128-A4A6-04C92E0FEF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3382998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7" name="Freeform 36"/>
          <p:cNvSpPr/>
          <p:nvPr/>
        </p:nvSpPr>
        <p:spPr>
          <a:xfrm>
            <a:off x="6344197" y="1349337"/>
            <a:ext cx="968414" cy="96841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9673794" y="4621812"/>
            <a:ext cx="886852" cy="886852"/>
          </a:xfrm>
          <a:prstGeom prst="mathMultiply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31354" y="1550873"/>
            <a:ext cx="2295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METHOD OF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31354" y="2027719"/>
            <a:ext cx="34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USE VIRTUAL TOOL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754385" y="2550939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712148" y="3262897"/>
            <a:ext cx="160172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FIRST METHOD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631354" y="3582716"/>
            <a:ext cx="4257687" cy="6585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712148" y="4467924"/>
            <a:ext cx="1887055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SECOND METHOD</a:t>
            </a:r>
          </a:p>
        </p:txBody>
      </p:sp>
      <p:sp>
        <p:nvSpPr>
          <p:cNvPr id="50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631354" y="4787743"/>
            <a:ext cx="4257687" cy="6585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157DBE-2353-42D3-AF8F-0CB036729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99421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60"/>
          <p:cNvSpPr/>
          <p:nvPr/>
        </p:nvSpPr>
        <p:spPr>
          <a:xfrm flipV="1">
            <a:off x="4667685" y="4428125"/>
            <a:ext cx="1241428" cy="124142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9" name="Freeform 58"/>
          <p:cNvSpPr/>
          <p:nvPr/>
        </p:nvSpPr>
        <p:spPr>
          <a:xfrm flipV="1">
            <a:off x="1050514" y="1127366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239847" y="1680633"/>
            <a:ext cx="3134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NEVER MISSED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39847" y="2157479"/>
            <a:ext cx="40607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BEST FAMOUS FILM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362878" y="274225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6362878" y="3473386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3417839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362878" y="4161966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4106419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6362878" y="4810582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4755035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566A7-D0F8-4FBE-9801-70B7859B12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141031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47"/>
          <p:cNvSpPr/>
          <p:nvPr/>
        </p:nvSpPr>
        <p:spPr>
          <a:xfrm>
            <a:off x="5773663" y="1484522"/>
            <a:ext cx="1241428" cy="124142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8925320" y="3726020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570203" y="1705970"/>
            <a:ext cx="2339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BEST TECH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70203" y="2182816"/>
            <a:ext cx="3246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AT YOUR PRICE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693234" y="276759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1786" y="3343930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$ 100.00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0203" y="3343930"/>
            <a:ext cx="134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Bundles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90839" y="4437518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$ 200.00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70203" y="4437518"/>
            <a:ext cx="163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Bundles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570203" y="3751927"/>
            <a:ext cx="3799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570203" y="4840701"/>
            <a:ext cx="3799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D3FAA5-EBB2-446F-BA8A-C48C55B325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AB7550-4943-44CA-ACD4-342840F859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5734464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0" name="Multiply 39"/>
          <p:cNvSpPr/>
          <p:nvPr/>
        </p:nvSpPr>
        <p:spPr>
          <a:xfrm>
            <a:off x="3847462" y="1137416"/>
            <a:ext cx="1213498" cy="1213498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2864162" y="5185070"/>
            <a:ext cx="535514" cy="535514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Block Arc 44"/>
          <p:cNvSpPr/>
          <p:nvPr/>
        </p:nvSpPr>
        <p:spPr>
          <a:xfrm rot="12600000">
            <a:off x="1295667" y="4317166"/>
            <a:ext cx="687914" cy="687914"/>
          </a:xfrm>
          <a:prstGeom prst="blockArc">
            <a:avLst>
              <a:gd name="adj1" fmla="val 10800000"/>
              <a:gd name="adj2" fmla="val 4670027"/>
              <a:gd name="adj3" fmla="val 16836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279262" y="3019126"/>
            <a:ext cx="268486" cy="268486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48711" y="1703439"/>
            <a:ext cx="236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FUTURE OF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48711" y="2180285"/>
            <a:ext cx="3015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BUSINESS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771742" y="276506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732CBD7-E874-4E58-9648-03FFE7227EE6}"/>
              </a:ext>
            </a:extLst>
          </p:cNvPr>
          <p:cNvSpPr/>
          <p:nvPr/>
        </p:nvSpPr>
        <p:spPr>
          <a:xfrm>
            <a:off x="6738685" y="4551611"/>
            <a:ext cx="712011" cy="7120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CD37D77-4D8F-4DC9-B3F9-CE3A4D4D0D27}"/>
              </a:ext>
            </a:extLst>
          </p:cNvPr>
          <p:cNvSpPr/>
          <p:nvPr/>
        </p:nvSpPr>
        <p:spPr>
          <a:xfrm>
            <a:off x="7569162" y="4524958"/>
            <a:ext cx="33074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similique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sunt in culpa qui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officia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deseruntv</a:t>
            </a:r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D692F6-F001-4E87-89DA-BE5ECA57FA2F}"/>
              </a:ext>
            </a:extLst>
          </p:cNvPr>
          <p:cNvSpPr txBox="1"/>
          <p:nvPr/>
        </p:nvSpPr>
        <p:spPr>
          <a:xfrm>
            <a:off x="6781142" y="4722950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002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FC2A7F5-B5EC-4ACD-882B-20BABD8350CF}"/>
              </a:ext>
            </a:extLst>
          </p:cNvPr>
          <p:cNvSpPr/>
          <p:nvPr/>
        </p:nvSpPr>
        <p:spPr>
          <a:xfrm>
            <a:off x="6738685" y="3479258"/>
            <a:ext cx="712011" cy="7120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ADB4AFB-0F6B-4A5C-8ED5-88C9489A1C40}"/>
              </a:ext>
            </a:extLst>
          </p:cNvPr>
          <p:cNvSpPr/>
          <p:nvPr/>
        </p:nvSpPr>
        <p:spPr>
          <a:xfrm>
            <a:off x="7588870" y="3452605"/>
            <a:ext cx="33074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similique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sunt in culpa qui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officia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deseruntv</a:t>
            </a:r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F365B8C-44EA-4E8D-BE57-8B38E00CF557}"/>
              </a:ext>
            </a:extLst>
          </p:cNvPr>
          <p:cNvSpPr txBox="1"/>
          <p:nvPr/>
        </p:nvSpPr>
        <p:spPr>
          <a:xfrm>
            <a:off x="6781142" y="3650597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001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7DACF5-A1EF-45CE-90A5-B8CC531CC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74B72D3-6203-4D6F-B97B-0407212509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262024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9" name="Freeform 38"/>
          <p:cNvSpPr/>
          <p:nvPr/>
        </p:nvSpPr>
        <p:spPr>
          <a:xfrm rot="17100000">
            <a:off x="8788303" y="4552104"/>
            <a:ext cx="1372116" cy="137211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8334727" y="933781"/>
            <a:ext cx="2507960" cy="2507960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90982" y="1664926"/>
            <a:ext cx="2464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WIDE AREA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90982" y="2141772"/>
            <a:ext cx="3937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COMMUNICATION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614013" y="272654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90982" y="3994732"/>
            <a:ext cx="2388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Communicate to Others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90982" y="3248181"/>
            <a:ext cx="4242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90982" y="4397915"/>
            <a:ext cx="4242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F169A-650F-4361-B0DE-6CC727781A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662250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Green Blu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A5C44B"/>
      </a:accent1>
      <a:accent2>
        <a:srgbClr val="7EC564"/>
      </a:accent2>
      <a:accent3>
        <a:srgbClr val="3FBC96"/>
      </a:accent3>
      <a:accent4>
        <a:srgbClr val="40C2D2"/>
      </a:accent4>
      <a:accent5>
        <a:srgbClr val="179DD9"/>
      </a:accent5>
      <a:accent6>
        <a:srgbClr val="1C6EB6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1798</Words>
  <Application>Microsoft Office PowerPoint</Application>
  <PresentationFormat>Widescreen</PresentationFormat>
  <Paragraphs>312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 Light</vt:lpstr>
      <vt:lpstr>Gill Sans</vt:lpstr>
      <vt:lpstr>Montserrat SemiBold</vt:lpstr>
      <vt:lpstr>Poppins</vt:lpstr>
      <vt:lpstr>Poppins ExtraBold</vt:lpstr>
      <vt:lpstr>Poppins ExtraLight</vt:lpstr>
      <vt:lpstr>Poppins SemiBold</vt:lpstr>
      <vt:lpstr>Segoe UI</vt:lpstr>
      <vt:lpstr>Segoe UI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Karkun</dc:creator>
  <cp:lastModifiedBy>HP</cp:lastModifiedBy>
  <cp:revision>467</cp:revision>
  <dcterms:created xsi:type="dcterms:W3CDTF">2020-11-24T03:35:52Z</dcterms:created>
  <dcterms:modified xsi:type="dcterms:W3CDTF">2020-11-25T07:07:50Z</dcterms:modified>
</cp:coreProperties>
</file>